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Lilita One" charset="1" panose="02000000000000000000"/>
      <p:regular r:id="rId32"/>
    </p:embeddedFont>
    <p:embeddedFont>
      <p:font typeface="Arimo" charset="1" panose="020B0604020202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png" Type="http://schemas.openxmlformats.org/officeDocument/2006/relationships/image"/><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34.pn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7.png" Type="http://schemas.openxmlformats.org/officeDocument/2006/relationships/image"/><Relationship Id="rId7" Target="../media/image6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https://huient901.github.io/Hahaha_Western_Food/index.html"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66.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8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png" Type="http://schemas.openxmlformats.org/officeDocument/2006/relationships/image"/><Relationship Id="rId8" Target="../media/image15.pn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66.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5.png" Type="http://schemas.openxmlformats.org/officeDocument/2006/relationships/image"/><Relationship Id="rId5"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6.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7.png" Type="http://schemas.openxmlformats.org/officeDocument/2006/relationships/image"/><Relationship Id="rId5" Target="../media/image6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 Id="rId9" Target="../media/image9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2.png" Type="http://schemas.openxmlformats.org/officeDocument/2006/relationships/image"/><Relationship Id="rId7" Target="../media/image93.png" Type="http://schemas.openxmlformats.org/officeDocument/2006/relationships/image"/><Relationship Id="rId8" Target="../media/image6.pn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 Id="rId8" Target="../media/image7.pn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7.png" Type="http://schemas.openxmlformats.org/officeDocument/2006/relationships/image"/><Relationship Id="rId8"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7.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51.png" Type="http://schemas.openxmlformats.org/officeDocument/2006/relationships/image"/><Relationship Id="rId8" Target="../media/image15.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1929948" y="4673337"/>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8730512" y="-3206204"/>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3231" y="4136956"/>
            <a:ext cx="8033449" cy="6717972"/>
          </a:xfrm>
          <a:custGeom>
            <a:avLst/>
            <a:gdLst/>
            <a:ahLst/>
            <a:cxnLst/>
            <a:rect r="r" b="b" t="t" l="l"/>
            <a:pathLst>
              <a:path h="6717972" w="8033449">
                <a:moveTo>
                  <a:pt x="0" y="0"/>
                </a:moveTo>
                <a:lnTo>
                  <a:pt x="8033449" y="0"/>
                </a:lnTo>
                <a:lnTo>
                  <a:pt x="8033449" y="6717972"/>
                </a:lnTo>
                <a:lnTo>
                  <a:pt x="0" y="6717972"/>
                </a:lnTo>
                <a:lnTo>
                  <a:pt x="0" y="0"/>
                </a:lnTo>
                <a:close/>
              </a:path>
            </a:pathLst>
          </a:custGeom>
          <a:blipFill>
            <a:blip r:embed="rId4"/>
            <a:stretch>
              <a:fillRect l="0" t="0" r="0" b="0"/>
            </a:stretch>
          </a:blipFill>
        </p:spPr>
      </p:sp>
      <p:sp>
        <p:nvSpPr>
          <p:cNvPr name="Freeform 5" id="5"/>
          <p:cNvSpPr/>
          <p:nvPr/>
        </p:nvSpPr>
        <p:spPr>
          <a:xfrm flipH="false" flipV="false" rot="1872672">
            <a:off x="8226946" y="1028746"/>
            <a:ext cx="8704779" cy="8229509"/>
          </a:xfrm>
          <a:custGeom>
            <a:avLst/>
            <a:gdLst/>
            <a:ahLst/>
            <a:cxnLst/>
            <a:rect r="r" b="b" t="t" l="l"/>
            <a:pathLst>
              <a:path h="8229509" w="8704779">
                <a:moveTo>
                  <a:pt x="0" y="0"/>
                </a:moveTo>
                <a:lnTo>
                  <a:pt x="8704779" y="0"/>
                </a:lnTo>
                <a:lnTo>
                  <a:pt x="8704779" y="8229508"/>
                </a:lnTo>
                <a:lnTo>
                  <a:pt x="0" y="8229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5400000">
            <a:off x="-2321368" y="160178"/>
            <a:ext cx="7597482" cy="7277127"/>
          </a:xfrm>
          <a:custGeom>
            <a:avLst/>
            <a:gdLst/>
            <a:ahLst/>
            <a:cxnLst/>
            <a:rect r="r" b="b" t="t" l="l"/>
            <a:pathLst>
              <a:path h="7277127" w="7597482">
                <a:moveTo>
                  <a:pt x="7597483" y="0"/>
                </a:moveTo>
                <a:lnTo>
                  <a:pt x="0" y="0"/>
                </a:lnTo>
                <a:lnTo>
                  <a:pt x="0" y="7277126"/>
                </a:lnTo>
                <a:lnTo>
                  <a:pt x="7597483" y="7277126"/>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7067" y="370731"/>
            <a:ext cx="2556694" cy="2185974"/>
          </a:xfrm>
          <a:custGeom>
            <a:avLst/>
            <a:gdLst/>
            <a:ahLst/>
            <a:cxnLst/>
            <a:rect r="r" b="b" t="t" l="l"/>
            <a:pathLst>
              <a:path h="2185974" w="2556694">
                <a:moveTo>
                  <a:pt x="0" y="0"/>
                </a:moveTo>
                <a:lnTo>
                  <a:pt x="2556694" y="0"/>
                </a:lnTo>
                <a:lnTo>
                  <a:pt x="2556694" y="2185974"/>
                </a:lnTo>
                <a:lnTo>
                  <a:pt x="0" y="2185974"/>
                </a:lnTo>
                <a:lnTo>
                  <a:pt x="0" y="0"/>
                </a:lnTo>
                <a:close/>
              </a:path>
            </a:pathLst>
          </a:custGeom>
          <a:blipFill>
            <a:blip r:embed="rId7"/>
            <a:stretch>
              <a:fillRect l="0" t="0" r="0" b="0"/>
            </a:stretch>
          </a:blipFill>
        </p:spPr>
      </p:sp>
      <p:sp>
        <p:nvSpPr>
          <p:cNvPr name="Freeform 8" id="8"/>
          <p:cNvSpPr/>
          <p:nvPr/>
        </p:nvSpPr>
        <p:spPr>
          <a:xfrm flipH="false" flipV="false" rot="0">
            <a:off x="7588468" y="1028700"/>
            <a:ext cx="1389020" cy="1515984"/>
          </a:xfrm>
          <a:custGeom>
            <a:avLst/>
            <a:gdLst/>
            <a:ahLst/>
            <a:cxnLst/>
            <a:rect r="r" b="b" t="t" l="l"/>
            <a:pathLst>
              <a:path h="1515984" w="1389020">
                <a:moveTo>
                  <a:pt x="0" y="0"/>
                </a:moveTo>
                <a:lnTo>
                  <a:pt x="1389020" y="0"/>
                </a:lnTo>
                <a:lnTo>
                  <a:pt x="1389020" y="1515984"/>
                </a:lnTo>
                <a:lnTo>
                  <a:pt x="0" y="1515984"/>
                </a:lnTo>
                <a:lnTo>
                  <a:pt x="0" y="0"/>
                </a:lnTo>
                <a:close/>
              </a:path>
            </a:pathLst>
          </a:custGeom>
          <a:blipFill>
            <a:blip r:embed="rId8"/>
            <a:stretch>
              <a:fillRect l="0" t="0" r="0" b="0"/>
            </a:stretch>
          </a:blipFill>
        </p:spPr>
      </p:sp>
      <p:sp>
        <p:nvSpPr>
          <p:cNvPr name="Freeform 9" id="9"/>
          <p:cNvSpPr/>
          <p:nvPr/>
        </p:nvSpPr>
        <p:spPr>
          <a:xfrm flipH="false" flipV="false" rot="-8246653">
            <a:off x="13121451" y="8445672"/>
            <a:ext cx="873146" cy="1260860"/>
          </a:xfrm>
          <a:custGeom>
            <a:avLst/>
            <a:gdLst/>
            <a:ahLst/>
            <a:cxnLst/>
            <a:rect r="r" b="b" t="t" l="l"/>
            <a:pathLst>
              <a:path h="1260860" w="873146">
                <a:moveTo>
                  <a:pt x="0" y="0"/>
                </a:moveTo>
                <a:lnTo>
                  <a:pt x="873146" y="0"/>
                </a:lnTo>
                <a:lnTo>
                  <a:pt x="873146" y="1260861"/>
                </a:lnTo>
                <a:lnTo>
                  <a:pt x="0" y="1260861"/>
                </a:lnTo>
                <a:lnTo>
                  <a:pt x="0" y="0"/>
                </a:lnTo>
                <a:close/>
              </a:path>
            </a:pathLst>
          </a:custGeom>
          <a:blipFill>
            <a:blip r:embed="rId9"/>
            <a:stretch>
              <a:fillRect l="0" t="0" r="0" b="0"/>
            </a:stretch>
          </a:blipFill>
        </p:spPr>
      </p:sp>
      <p:sp>
        <p:nvSpPr>
          <p:cNvPr name="Freeform 10" id="10"/>
          <p:cNvSpPr/>
          <p:nvPr/>
        </p:nvSpPr>
        <p:spPr>
          <a:xfrm flipH="false" flipV="false" rot="0">
            <a:off x="16774160" y="6284439"/>
            <a:ext cx="970279" cy="1058968"/>
          </a:xfrm>
          <a:custGeom>
            <a:avLst/>
            <a:gdLst/>
            <a:ahLst/>
            <a:cxnLst/>
            <a:rect r="r" b="b" t="t" l="l"/>
            <a:pathLst>
              <a:path h="1058968" w="970279">
                <a:moveTo>
                  <a:pt x="0" y="0"/>
                </a:moveTo>
                <a:lnTo>
                  <a:pt x="970280" y="0"/>
                </a:lnTo>
                <a:lnTo>
                  <a:pt x="970280" y="1058968"/>
                </a:lnTo>
                <a:lnTo>
                  <a:pt x="0" y="1058968"/>
                </a:lnTo>
                <a:lnTo>
                  <a:pt x="0" y="0"/>
                </a:lnTo>
                <a:close/>
              </a:path>
            </a:pathLst>
          </a:custGeom>
          <a:blipFill>
            <a:blip r:embed="rId8"/>
            <a:stretch>
              <a:fillRect l="0" t="0" r="0" b="0"/>
            </a:stretch>
          </a:blipFill>
        </p:spPr>
      </p:sp>
      <p:grpSp>
        <p:nvGrpSpPr>
          <p:cNvPr name="Group 11" id="11"/>
          <p:cNvGrpSpPr/>
          <p:nvPr/>
        </p:nvGrpSpPr>
        <p:grpSpPr>
          <a:xfrm rot="0">
            <a:off x="15154332" y="2929434"/>
            <a:ext cx="599122" cy="694372"/>
            <a:chOff x="0" y="0"/>
            <a:chExt cx="798830" cy="925830"/>
          </a:xfrm>
        </p:grpSpPr>
        <p:sp>
          <p:nvSpPr>
            <p:cNvPr name="Freeform 12" id="12"/>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3" id="13"/>
          <p:cNvGrpSpPr/>
          <p:nvPr/>
        </p:nvGrpSpPr>
        <p:grpSpPr>
          <a:xfrm rot="0">
            <a:off x="14717661" y="2696908"/>
            <a:ext cx="299085" cy="705802"/>
            <a:chOff x="0" y="0"/>
            <a:chExt cx="398780" cy="941070"/>
          </a:xfrm>
        </p:grpSpPr>
        <p:sp>
          <p:nvSpPr>
            <p:cNvPr name="Freeform 14" id="14"/>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15" id="15"/>
          <p:cNvGrpSpPr/>
          <p:nvPr/>
        </p:nvGrpSpPr>
        <p:grpSpPr>
          <a:xfrm rot="0">
            <a:off x="15453893" y="3623807"/>
            <a:ext cx="549593" cy="265747"/>
            <a:chOff x="0" y="0"/>
            <a:chExt cx="732790" cy="354330"/>
          </a:xfrm>
        </p:grpSpPr>
        <p:sp>
          <p:nvSpPr>
            <p:cNvPr name="Freeform 16" id="16"/>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17" id="17"/>
          <p:cNvGrpSpPr/>
          <p:nvPr/>
        </p:nvGrpSpPr>
        <p:grpSpPr>
          <a:xfrm rot="0">
            <a:off x="8550171" y="6942638"/>
            <a:ext cx="681038" cy="690562"/>
            <a:chOff x="0" y="0"/>
            <a:chExt cx="908050" cy="920750"/>
          </a:xfrm>
        </p:grpSpPr>
        <p:sp>
          <p:nvSpPr>
            <p:cNvPr name="Freeform 18" id="18"/>
            <p:cNvSpPr/>
            <p:nvPr/>
          </p:nvSpPr>
          <p:spPr>
            <a:xfrm flipH="false" flipV="false" rot="0">
              <a:off x="48260" y="48260"/>
              <a:ext cx="807720" cy="822960"/>
            </a:xfrm>
            <a:custGeom>
              <a:avLst/>
              <a:gdLst/>
              <a:ahLst/>
              <a:cxnLst/>
              <a:rect r="r" b="b" t="t" l="l"/>
              <a:pathLst>
                <a:path h="822960" w="807720">
                  <a:moveTo>
                    <a:pt x="778510" y="194310"/>
                  </a:moveTo>
                  <a:cubicBezTo>
                    <a:pt x="382270" y="621030"/>
                    <a:pt x="254000" y="767080"/>
                    <a:pt x="184150" y="803910"/>
                  </a:cubicBezTo>
                  <a:cubicBezTo>
                    <a:pt x="153670" y="820420"/>
                    <a:pt x="133350" y="822960"/>
                    <a:pt x="107950" y="820420"/>
                  </a:cubicBezTo>
                  <a:cubicBezTo>
                    <a:pt x="83820" y="817880"/>
                    <a:pt x="55880" y="803910"/>
                    <a:pt x="39370" y="787400"/>
                  </a:cubicBezTo>
                  <a:cubicBezTo>
                    <a:pt x="21590" y="770890"/>
                    <a:pt x="7620" y="739140"/>
                    <a:pt x="3810" y="718820"/>
                  </a:cubicBezTo>
                  <a:cubicBezTo>
                    <a:pt x="0" y="704850"/>
                    <a:pt x="0" y="694690"/>
                    <a:pt x="3810" y="680720"/>
                  </a:cubicBezTo>
                  <a:cubicBezTo>
                    <a:pt x="8890" y="660400"/>
                    <a:pt x="25400" y="627380"/>
                    <a:pt x="39370" y="612140"/>
                  </a:cubicBezTo>
                  <a:cubicBezTo>
                    <a:pt x="49530" y="601980"/>
                    <a:pt x="58420" y="595630"/>
                    <a:pt x="72390" y="590550"/>
                  </a:cubicBezTo>
                  <a:cubicBezTo>
                    <a:pt x="91440" y="584200"/>
                    <a:pt x="125730" y="577850"/>
                    <a:pt x="148590" y="582930"/>
                  </a:cubicBezTo>
                  <a:cubicBezTo>
                    <a:pt x="172720" y="588010"/>
                    <a:pt x="199390" y="604520"/>
                    <a:pt x="214630" y="622300"/>
                  </a:cubicBezTo>
                  <a:cubicBezTo>
                    <a:pt x="229870" y="641350"/>
                    <a:pt x="240030" y="674370"/>
                    <a:pt x="242570" y="694690"/>
                  </a:cubicBezTo>
                  <a:cubicBezTo>
                    <a:pt x="245110" y="708660"/>
                    <a:pt x="243840" y="718820"/>
                    <a:pt x="238760" y="732790"/>
                  </a:cubicBezTo>
                  <a:cubicBezTo>
                    <a:pt x="231140" y="753110"/>
                    <a:pt x="214630" y="782320"/>
                    <a:pt x="194310" y="796290"/>
                  </a:cubicBezTo>
                  <a:cubicBezTo>
                    <a:pt x="175260" y="811530"/>
                    <a:pt x="146050" y="820420"/>
                    <a:pt x="121920" y="820420"/>
                  </a:cubicBezTo>
                  <a:cubicBezTo>
                    <a:pt x="97790" y="820420"/>
                    <a:pt x="66040" y="807720"/>
                    <a:pt x="48260" y="796290"/>
                  </a:cubicBezTo>
                  <a:cubicBezTo>
                    <a:pt x="36830" y="787400"/>
                    <a:pt x="29210" y="779780"/>
                    <a:pt x="21590" y="767080"/>
                  </a:cubicBezTo>
                  <a:cubicBezTo>
                    <a:pt x="11430" y="749300"/>
                    <a:pt x="0" y="717550"/>
                    <a:pt x="2540" y="693420"/>
                  </a:cubicBezTo>
                  <a:cubicBezTo>
                    <a:pt x="3810" y="669290"/>
                    <a:pt x="10160" y="650240"/>
                    <a:pt x="30480" y="622300"/>
                  </a:cubicBezTo>
                  <a:cubicBezTo>
                    <a:pt x="80010" y="551180"/>
                    <a:pt x="259080" y="422910"/>
                    <a:pt x="360680" y="320040"/>
                  </a:cubicBezTo>
                  <a:cubicBezTo>
                    <a:pt x="455930" y="223520"/>
                    <a:pt x="556260" y="63500"/>
                    <a:pt x="623570" y="22860"/>
                  </a:cubicBezTo>
                  <a:cubicBezTo>
                    <a:pt x="655320" y="3810"/>
                    <a:pt x="678180" y="0"/>
                    <a:pt x="703580" y="2540"/>
                  </a:cubicBezTo>
                  <a:cubicBezTo>
                    <a:pt x="730250" y="5080"/>
                    <a:pt x="760730" y="21590"/>
                    <a:pt x="777240" y="40640"/>
                  </a:cubicBezTo>
                  <a:cubicBezTo>
                    <a:pt x="795020" y="59690"/>
                    <a:pt x="806450" y="91440"/>
                    <a:pt x="807720" y="118110"/>
                  </a:cubicBezTo>
                  <a:cubicBezTo>
                    <a:pt x="807720" y="143510"/>
                    <a:pt x="778510" y="194310"/>
                    <a:pt x="778510" y="194310"/>
                  </a:cubicBezTo>
                </a:path>
              </a:pathLst>
            </a:custGeom>
            <a:solidFill>
              <a:srgbClr val="AE612E"/>
            </a:solidFill>
            <a:ln cap="sq">
              <a:noFill/>
              <a:prstDash val="solid"/>
              <a:miter/>
            </a:ln>
          </p:spPr>
        </p:sp>
      </p:grpSp>
      <p:grpSp>
        <p:nvGrpSpPr>
          <p:cNvPr name="Group 19" id="19"/>
          <p:cNvGrpSpPr/>
          <p:nvPr/>
        </p:nvGrpSpPr>
        <p:grpSpPr>
          <a:xfrm rot="0">
            <a:off x="9324022" y="6942638"/>
            <a:ext cx="262890" cy="619125"/>
            <a:chOff x="0" y="0"/>
            <a:chExt cx="350520" cy="825500"/>
          </a:xfrm>
        </p:grpSpPr>
        <p:sp>
          <p:nvSpPr>
            <p:cNvPr name="Freeform 20" id="20"/>
            <p:cNvSpPr/>
            <p:nvPr/>
          </p:nvSpPr>
          <p:spPr>
            <a:xfrm flipH="false" flipV="false" rot="0">
              <a:off x="44450" y="48260"/>
              <a:ext cx="257810" cy="727710"/>
            </a:xfrm>
            <a:custGeom>
              <a:avLst/>
              <a:gdLst/>
              <a:ahLst/>
              <a:cxnLst/>
              <a:rect r="r" b="b" t="t" l="l"/>
              <a:pathLst>
                <a:path h="727710" w="257810">
                  <a:moveTo>
                    <a:pt x="240030" y="113030"/>
                  </a:moveTo>
                  <a:cubicBezTo>
                    <a:pt x="238760" y="678180"/>
                    <a:pt x="223520" y="692150"/>
                    <a:pt x="204470" y="706120"/>
                  </a:cubicBezTo>
                  <a:cubicBezTo>
                    <a:pt x="184150" y="718820"/>
                    <a:pt x="154940" y="727710"/>
                    <a:pt x="130810" y="726440"/>
                  </a:cubicBezTo>
                  <a:cubicBezTo>
                    <a:pt x="106680" y="725170"/>
                    <a:pt x="76200" y="709930"/>
                    <a:pt x="59690" y="698500"/>
                  </a:cubicBezTo>
                  <a:cubicBezTo>
                    <a:pt x="48260" y="689610"/>
                    <a:pt x="40640" y="681990"/>
                    <a:pt x="34290" y="668020"/>
                  </a:cubicBezTo>
                  <a:cubicBezTo>
                    <a:pt x="25400" y="650240"/>
                    <a:pt x="17780" y="614680"/>
                    <a:pt x="17780" y="594360"/>
                  </a:cubicBezTo>
                  <a:cubicBezTo>
                    <a:pt x="19050" y="579120"/>
                    <a:pt x="21590" y="568960"/>
                    <a:pt x="27940" y="556260"/>
                  </a:cubicBezTo>
                  <a:cubicBezTo>
                    <a:pt x="38100" y="538480"/>
                    <a:pt x="59690" y="513080"/>
                    <a:pt x="81280" y="501650"/>
                  </a:cubicBezTo>
                  <a:cubicBezTo>
                    <a:pt x="101600" y="490220"/>
                    <a:pt x="132080" y="485140"/>
                    <a:pt x="156210" y="488950"/>
                  </a:cubicBezTo>
                  <a:cubicBezTo>
                    <a:pt x="180340" y="492760"/>
                    <a:pt x="207010" y="506730"/>
                    <a:pt x="223520" y="524510"/>
                  </a:cubicBezTo>
                  <a:cubicBezTo>
                    <a:pt x="240030" y="542290"/>
                    <a:pt x="252730" y="570230"/>
                    <a:pt x="255270" y="594360"/>
                  </a:cubicBezTo>
                  <a:cubicBezTo>
                    <a:pt x="257810" y="617220"/>
                    <a:pt x="248920" y="650240"/>
                    <a:pt x="238760" y="668020"/>
                  </a:cubicBezTo>
                  <a:cubicBezTo>
                    <a:pt x="232410" y="681990"/>
                    <a:pt x="226060" y="689610"/>
                    <a:pt x="214630" y="697230"/>
                  </a:cubicBezTo>
                  <a:cubicBezTo>
                    <a:pt x="198120" y="709930"/>
                    <a:pt x="163830" y="723900"/>
                    <a:pt x="143510" y="726440"/>
                  </a:cubicBezTo>
                  <a:cubicBezTo>
                    <a:pt x="129540" y="727710"/>
                    <a:pt x="119380" y="726440"/>
                    <a:pt x="105410" y="721360"/>
                  </a:cubicBezTo>
                  <a:cubicBezTo>
                    <a:pt x="86360" y="715010"/>
                    <a:pt x="55880" y="698500"/>
                    <a:pt x="41910" y="679450"/>
                  </a:cubicBezTo>
                  <a:cubicBezTo>
                    <a:pt x="26670" y="660400"/>
                    <a:pt x="24130" y="642620"/>
                    <a:pt x="17780" y="607060"/>
                  </a:cubicBezTo>
                  <a:cubicBezTo>
                    <a:pt x="1270" y="518160"/>
                    <a:pt x="0" y="207010"/>
                    <a:pt x="6350" y="125730"/>
                  </a:cubicBezTo>
                  <a:cubicBezTo>
                    <a:pt x="8890" y="99060"/>
                    <a:pt x="7620" y="88900"/>
                    <a:pt x="16510" y="71120"/>
                  </a:cubicBezTo>
                  <a:cubicBezTo>
                    <a:pt x="27940" y="50800"/>
                    <a:pt x="54610" y="24130"/>
                    <a:pt x="76200" y="12700"/>
                  </a:cubicBezTo>
                  <a:cubicBezTo>
                    <a:pt x="92710" y="3810"/>
                    <a:pt x="111760" y="0"/>
                    <a:pt x="130810" y="2540"/>
                  </a:cubicBezTo>
                  <a:cubicBezTo>
                    <a:pt x="153670" y="6350"/>
                    <a:pt x="187960" y="19050"/>
                    <a:pt x="205740" y="36830"/>
                  </a:cubicBezTo>
                  <a:cubicBezTo>
                    <a:pt x="224790" y="55880"/>
                    <a:pt x="240030" y="113030"/>
                    <a:pt x="240030" y="113030"/>
                  </a:cubicBezTo>
                </a:path>
              </a:pathLst>
            </a:custGeom>
            <a:solidFill>
              <a:srgbClr val="AE612E"/>
            </a:solidFill>
            <a:ln cap="sq">
              <a:noFill/>
              <a:prstDash val="solid"/>
              <a:miter/>
            </a:ln>
          </p:spPr>
        </p:sp>
      </p:grpSp>
      <p:grpSp>
        <p:nvGrpSpPr>
          <p:cNvPr name="Group 21" id="21"/>
          <p:cNvGrpSpPr/>
          <p:nvPr/>
        </p:nvGrpSpPr>
        <p:grpSpPr>
          <a:xfrm rot="91609">
            <a:off x="8143476" y="6921171"/>
            <a:ext cx="484822" cy="280988"/>
            <a:chOff x="0" y="0"/>
            <a:chExt cx="646430" cy="374650"/>
          </a:xfrm>
        </p:grpSpPr>
        <p:sp>
          <p:nvSpPr>
            <p:cNvPr name="Freeform 22" id="22"/>
            <p:cNvSpPr/>
            <p:nvPr/>
          </p:nvSpPr>
          <p:spPr>
            <a:xfrm flipH="false" flipV="false" rot="0">
              <a:off x="49530" y="46990"/>
              <a:ext cx="549910" cy="278130"/>
            </a:xfrm>
            <a:custGeom>
              <a:avLst/>
              <a:gdLst/>
              <a:ahLst/>
              <a:cxnLst/>
              <a:rect r="r" b="b" t="t" l="l"/>
              <a:pathLst>
                <a:path h="278130" w="549910">
                  <a:moveTo>
                    <a:pt x="414020" y="276860"/>
                  </a:moveTo>
                  <a:cubicBezTo>
                    <a:pt x="64770" y="227330"/>
                    <a:pt x="45720" y="218440"/>
                    <a:pt x="30480" y="199390"/>
                  </a:cubicBezTo>
                  <a:cubicBezTo>
                    <a:pt x="13970" y="181610"/>
                    <a:pt x="2540" y="153670"/>
                    <a:pt x="1270" y="129540"/>
                  </a:cubicBezTo>
                  <a:cubicBezTo>
                    <a:pt x="0" y="105410"/>
                    <a:pt x="7620" y="74930"/>
                    <a:pt x="21590" y="54610"/>
                  </a:cubicBezTo>
                  <a:cubicBezTo>
                    <a:pt x="34290" y="35560"/>
                    <a:pt x="58420" y="16510"/>
                    <a:pt x="81280" y="8890"/>
                  </a:cubicBezTo>
                  <a:cubicBezTo>
                    <a:pt x="104140" y="0"/>
                    <a:pt x="134620" y="0"/>
                    <a:pt x="157480" y="7620"/>
                  </a:cubicBezTo>
                  <a:cubicBezTo>
                    <a:pt x="180340" y="15240"/>
                    <a:pt x="205740" y="36830"/>
                    <a:pt x="218440" y="53340"/>
                  </a:cubicBezTo>
                  <a:cubicBezTo>
                    <a:pt x="228600" y="64770"/>
                    <a:pt x="232410" y="76200"/>
                    <a:pt x="234950" y="88900"/>
                  </a:cubicBezTo>
                  <a:cubicBezTo>
                    <a:pt x="238760" y="100330"/>
                    <a:pt x="241300" y="111760"/>
                    <a:pt x="240030" y="127000"/>
                  </a:cubicBezTo>
                  <a:cubicBezTo>
                    <a:pt x="237490" y="147320"/>
                    <a:pt x="227330" y="179070"/>
                    <a:pt x="212090" y="198120"/>
                  </a:cubicBezTo>
                  <a:cubicBezTo>
                    <a:pt x="196850" y="215900"/>
                    <a:pt x="171450" y="232410"/>
                    <a:pt x="147320" y="237490"/>
                  </a:cubicBezTo>
                  <a:cubicBezTo>
                    <a:pt x="124460" y="243840"/>
                    <a:pt x="93980" y="240030"/>
                    <a:pt x="71120" y="229870"/>
                  </a:cubicBezTo>
                  <a:cubicBezTo>
                    <a:pt x="49530" y="220980"/>
                    <a:pt x="26670" y="195580"/>
                    <a:pt x="15240" y="177800"/>
                  </a:cubicBezTo>
                  <a:cubicBezTo>
                    <a:pt x="7620" y="166370"/>
                    <a:pt x="3810" y="156210"/>
                    <a:pt x="2540" y="142240"/>
                  </a:cubicBezTo>
                  <a:cubicBezTo>
                    <a:pt x="1270" y="121920"/>
                    <a:pt x="3810" y="87630"/>
                    <a:pt x="13970" y="66040"/>
                  </a:cubicBezTo>
                  <a:cubicBezTo>
                    <a:pt x="25400" y="44450"/>
                    <a:pt x="46990" y="24130"/>
                    <a:pt x="69850" y="13970"/>
                  </a:cubicBezTo>
                  <a:cubicBezTo>
                    <a:pt x="91440" y="2540"/>
                    <a:pt x="114300" y="3810"/>
                    <a:pt x="144780" y="3810"/>
                  </a:cubicBezTo>
                  <a:cubicBezTo>
                    <a:pt x="196850" y="5080"/>
                    <a:pt x="288290" y="21590"/>
                    <a:pt x="347980" y="30480"/>
                  </a:cubicBezTo>
                  <a:cubicBezTo>
                    <a:pt x="396240" y="38100"/>
                    <a:pt x="445770" y="40640"/>
                    <a:pt x="476250" y="54610"/>
                  </a:cubicBezTo>
                  <a:cubicBezTo>
                    <a:pt x="496570" y="63500"/>
                    <a:pt x="510540" y="73660"/>
                    <a:pt x="521970" y="87630"/>
                  </a:cubicBezTo>
                  <a:cubicBezTo>
                    <a:pt x="533400" y="101600"/>
                    <a:pt x="542290" y="120650"/>
                    <a:pt x="546100" y="137160"/>
                  </a:cubicBezTo>
                  <a:cubicBezTo>
                    <a:pt x="549910" y="154940"/>
                    <a:pt x="548640" y="176530"/>
                    <a:pt x="543560" y="193040"/>
                  </a:cubicBezTo>
                  <a:cubicBezTo>
                    <a:pt x="539750" y="210820"/>
                    <a:pt x="529590" y="228600"/>
                    <a:pt x="516890" y="242570"/>
                  </a:cubicBezTo>
                  <a:cubicBezTo>
                    <a:pt x="504190" y="255270"/>
                    <a:pt x="486410" y="266700"/>
                    <a:pt x="469900" y="271780"/>
                  </a:cubicBezTo>
                  <a:cubicBezTo>
                    <a:pt x="452120" y="278130"/>
                    <a:pt x="414020" y="276860"/>
                    <a:pt x="414020" y="276860"/>
                  </a:cubicBezTo>
                </a:path>
              </a:pathLst>
            </a:custGeom>
            <a:solidFill>
              <a:srgbClr val="AE612E"/>
            </a:solidFill>
            <a:ln cap="sq">
              <a:noFill/>
              <a:prstDash val="solid"/>
              <a:miter/>
            </a:ln>
          </p:spPr>
        </p:sp>
      </p:grpSp>
      <p:grpSp>
        <p:nvGrpSpPr>
          <p:cNvPr name="Group 23" id="23"/>
          <p:cNvGrpSpPr/>
          <p:nvPr/>
        </p:nvGrpSpPr>
        <p:grpSpPr>
          <a:xfrm rot="0">
            <a:off x="8567738" y="2696699"/>
            <a:ext cx="1364932" cy="1102042"/>
            <a:chOff x="0" y="0"/>
            <a:chExt cx="1819910" cy="1469390"/>
          </a:xfrm>
        </p:grpSpPr>
        <p:sp>
          <p:nvSpPr>
            <p:cNvPr name="Freeform 24" id="24"/>
            <p:cNvSpPr/>
            <p:nvPr/>
          </p:nvSpPr>
          <p:spPr>
            <a:xfrm flipH="false" flipV="false" rot="0">
              <a:off x="50800" y="49530"/>
              <a:ext cx="1722120" cy="1371600"/>
            </a:xfrm>
            <a:custGeom>
              <a:avLst/>
              <a:gdLst/>
              <a:ahLst/>
              <a:cxnLst/>
              <a:rect r="r" b="b" t="t" l="l"/>
              <a:pathLst>
                <a:path h="1371600" w="1722120">
                  <a:moveTo>
                    <a:pt x="24130" y="1206500"/>
                  </a:moveTo>
                  <a:cubicBezTo>
                    <a:pt x="354330" y="853440"/>
                    <a:pt x="420370" y="796290"/>
                    <a:pt x="525780" y="712470"/>
                  </a:cubicBezTo>
                  <a:cubicBezTo>
                    <a:pt x="683260" y="586740"/>
                    <a:pt x="982980" y="370840"/>
                    <a:pt x="1139190" y="265430"/>
                  </a:cubicBezTo>
                  <a:cubicBezTo>
                    <a:pt x="1231900" y="203200"/>
                    <a:pt x="1289050" y="167640"/>
                    <a:pt x="1365250" y="124460"/>
                  </a:cubicBezTo>
                  <a:cubicBezTo>
                    <a:pt x="1437640" y="81280"/>
                    <a:pt x="1540510" y="19050"/>
                    <a:pt x="1582420" y="5080"/>
                  </a:cubicBezTo>
                  <a:cubicBezTo>
                    <a:pt x="1598930" y="0"/>
                    <a:pt x="1604010" y="0"/>
                    <a:pt x="1616710" y="1270"/>
                  </a:cubicBezTo>
                  <a:cubicBezTo>
                    <a:pt x="1634490" y="2540"/>
                    <a:pt x="1663700" y="11430"/>
                    <a:pt x="1680210" y="24130"/>
                  </a:cubicBezTo>
                  <a:cubicBezTo>
                    <a:pt x="1696720" y="38100"/>
                    <a:pt x="1711960" y="60960"/>
                    <a:pt x="1717040" y="81280"/>
                  </a:cubicBezTo>
                  <a:cubicBezTo>
                    <a:pt x="1722120" y="102870"/>
                    <a:pt x="1717040" y="132080"/>
                    <a:pt x="1710690" y="148590"/>
                  </a:cubicBezTo>
                  <a:cubicBezTo>
                    <a:pt x="1706880" y="161290"/>
                    <a:pt x="1700530" y="170180"/>
                    <a:pt x="1692910" y="177800"/>
                  </a:cubicBezTo>
                  <a:cubicBezTo>
                    <a:pt x="1685290" y="186690"/>
                    <a:pt x="1677670" y="194310"/>
                    <a:pt x="1666240" y="199390"/>
                  </a:cubicBezTo>
                  <a:cubicBezTo>
                    <a:pt x="1649730" y="207010"/>
                    <a:pt x="1617980" y="213360"/>
                    <a:pt x="1598930" y="212090"/>
                  </a:cubicBezTo>
                  <a:cubicBezTo>
                    <a:pt x="1586230" y="212090"/>
                    <a:pt x="1577340" y="208280"/>
                    <a:pt x="1567180" y="201930"/>
                  </a:cubicBezTo>
                  <a:cubicBezTo>
                    <a:pt x="1550670" y="193040"/>
                    <a:pt x="1527810" y="172720"/>
                    <a:pt x="1518920" y="153670"/>
                  </a:cubicBezTo>
                  <a:cubicBezTo>
                    <a:pt x="1508760" y="134620"/>
                    <a:pt x="1507490" y="105410"/>
                    <a:pt x="1510030" y="86360"/>
                  </a:cubicBezTo>
                  <a:cubicBezTo>
                    <a:pt x="1511300" y="73660"/>
                    <a:pt x="1513840" y="66040"/>
                    <a:pt x="1521460" y="54610"/>
                  </a:cubicBezTo>
                  <a:cubicBezTo>
                    <a:pt x="1531620" y="39370"/>
                    <a:pt x="1555750" y="17780"/>
                    <a:pt x="1572260" y="8890"/>
                  </a:cubicBezTo>
                  <a:cubicBezTo>
                    <a:pt x="1583690" y="3810"/>
                    <a:pt x="1592580" y="1270"/>
                    <a:pt x="1605280" y="1270"/>
                  </a:cubicBezTo>
                  <a:cubicBezTo>
                    <a:pt x="1623060" y="1270"/>
                    <a:pt x="1653540" y="6350"/>
                    <a:pt x="1671320" y="17780"/>
                  </a:cubicBezTo>
                  <a:cubicBezTo>
                    <a:pt x="1689100" y="29210"/>
                    <a:pt x="1705610" y="50800"/>
                    <a:pt x="1713230" y="71120"/>
                  </a:cubicBezTo>
                  <a:cubicBezTo>
                    <a:pt x="1720850" y="90170"/>
                    <a:pt x="1722120" y="118110"/>
                    <a:pt x="1715770" y="138430"/>
                  </a:cubicBezTo>
                  <a:cubicBezTo>
                    <a:pt x="1709420" y="158750"/>
                    <a:pt x="1699260" y="172720"/>
                    <a:pt x="1675130" y="193040"/>
                  </a:cubicBezTo>
                  <a:cubicBezTo>
                    <a:pt x="1616710" y="246380"/>
                    <a:pt x="1440180" y="316230"/>
                    <a:pt x="1301750" y="403860"/>
                  </a:cubicBezTo>
                  <a:cubicBezTo>
                    <a:pt x="1115060" y="523240"/>
                    <a:pt x="826770" y="734060"/>
                    <a:pt x="666750" y="858520"/>
                  </a:cubicBezTo>
                  <a:cubicBezTo>
                    <a:pt x="563880" y="938530"/>
                    <a:pt x="501650" y="988060"/>
                    <a:pt x="420370" y="1065530"/>
                  </a:cubicBezTo>
                  <a:cubicBezTo>
                    <a:pt x="331470" y="1150620"/>
                    <a:pt x="217170" y="1313180"/>
                    <a:pt x="153670" y="1351280"/>
                  </a:cubicBezTo>
                  <a:cubicBezTo>
                    <a:pt x="127000" y="1367790"/>
                    <a:pt x="107950" y="1371600"/>
                    <a:pt x="86360" y="1369060"/>
                  </a:cubicBezTo>
                  <a:cubicBezTo>
                    <a:pt x="64770" y="1366520"/>
                    <a:pt x="39370" y="1352550"/>
                    <a:pt x="24130" y="1336040"/>
                  </a:cubicBezTo>
                  <a:cubicBezTo>
                    <a:pt x="10160" y="1320800"/>
                    <a:pt x="0" y="1294130"/>
                    <a:pt x="0" y="1272540"/>
                  </a:cubicBezTo>
                  <a:cubicBezTo>
                    <a:pt x="0" y="1250950"/>
                    <a:pt x="24130" y="1206500"/>
                    <a:pt x="24130" y="1206500"/>
                  </a:cubicBezTo>
                </a:path>
              </a:pathLst>
            </a:custGeom>
            <a:solidFill>
              <a:srgbClr val="AE612E"/>
            </a:solidFill>
            <a:ln cap="sq">
              <a:noFill/>
              <a:prstDash val="solid"/>
              <a:miter/>
            </a:ln>
          </p:spPr>
        </p:sp>
      </p:grpSp>
      <p:grpSp>
        <p:nvGrpSpPr>
          <p:cNvPr name="Group 25" id="25"/>
          <p:cNvGrpSpPr/>
          <p:nvPr/>
        </p:nvGrpSpPr>
        <p:grpSpPr>
          <a:xfrm rot="0">
            <a:off x="10123170" y="2587637"/>
            <a:ext cx="218122" cy="218122"/>
            <a:chOff x="0" y="0"/>
            <a:chExt cx="290830" cy="290830"/>
          </a:xfrm>
        </p:grpSpPr>
        <p:sp>
          <p:nvSpPr>
            <p:cNvPr name="Freeform 26" id="26"/>
            <p:cNvSpPr/>
            <p:nvPr/>
          </p:nvSpPr>
          <p:spPr>
            <a:xfrm flipH="false" flipV="false" rot="0">
              <a:off x="50800" y="46990"/>
              <a:ext cx="186690" cy="193040"/>
            </a:xfrm>
            <a:custGeom>
              <a:avLst/>
              <a:gdLst/>
              <a:ahLst/>
              <a:cxnLst/>
              <a:rect r="r" b="b" t="t" l="l"/>
              <a:pathLst>
                <a:path h="193040" w="186690">
                  <a:moveTo>
                    <a:pt x="186690" y="68580"/>
                  </a:moveTo>
                  <a:cubicBezTo>
                    <a:pt x="186690" y="128270"/>
                    <a:pt x="179070" y="143510"/>
                    <a:pt x="170180" y="156210"/>
                  </a:cubicBezTo>
                  <a:cubicBezTo>
                    <a:pt x="161290" y="167640"/>
                    <a:pt x="148590" y="177800"/>
                    <a:pt x="134620" y="184150"/>
                  </a:cubicBezTo>
                  <a:cubicBezTo>
                    <a:pt x="120650" y="190500"/>
                    <a:pt x="104140" y="193040"/>
                    <a:pt x="90170" y="191770"/>
                  </a:cubicBezTo>
                  <a:cubicBezTo>
                    <a:pt x="74930" y="191770"/>
                    <a:pt x="58420" y="186690"/>
                    <a:pt x="45720" y="179070"/>
                  </a:cubicBezTo>
                  <a:cubicBezTo>
                    <a:pt x="33020" y="171450"/>
                    <a:pt x="21590" y="158750"/>
                    <a:pt x="13970" y="146050"/>
                  </a:cubicBezTo>
                  <a:cubicBezTo>
                    <a:pt x="6350" y="133350"/>
                    <a:pt x="1270" y="116840"/>
                    <a:pt x="0" y="102870"/>
                  </a:cubicBezTo>
                  <a:cubicBezTo>
                    <a:pt x="0" y="87630"/>
                    <a:pt x="2540" y="71120"/>
                    <a:pt x="8890" y="58420"/>
                  </a:cubicBezTo>
                  <a:cubicBezTo>
                    <a:pt x="15240" y="44450"/>
                    <a:pt x="25400" y="30480"/>
                    <a:pt x="36830" y="21590"/>
                  </a:cubicBezTo>
                  <a:cubicBezTo>
                    <a:pt x="48260" y="12700"/>
                    <a:pt x="63500" y="6350"/>
                    <a:pt x="78740" y="3810"/>
                  </a:cubicBezTo>
                  <a:cubicBezTo>
                    <a:pt x="92710" y="0"/>
                    <a:pt x="109220" y="1270"/>
                    <a:pt x="124460" y="6350"/>
                  </a:cubicBezTo>
                  <a:cubicBezTo>
                    <a:pt x="138430" y="10160"/>
                    <a:pt x="162560" y="29210"/>
                    <a:pt x="162560" y="29210"/>
                  </a:cubicBezTo>
                </a:path>
              </a:pathLst>
            </a:custGeom>
            <a:solidFill>
              <a:srgbClr val="AE612E"/>
            </a:solidFill>
            <a:ln cap="sq">
              <a:noFill/>
              <a:prstDash val="solid"/>
              <a:miter/>
            </a:ln>
          </p:spPr>
        </p:sp>
      </p:grpSp>
      <p:grpSp>
        <p:nvGrpSpPr>
          <p:cNvPr name="Group 27" id="27"/>
          <p:cNvGrpSpPr/>
          <p:nvPr/>
        </p:nvGrpSpPr>
        <p:grpSpPr>
          <a:xfrm rot="0">
            <a:off x="7235090" y="5896451"/>
            <a:ext cx="353378" cy="767715"/>
            <a:chOff x="0" y="0"/>
            <a:chExt cx="471170" cy="1023620"/>
          </a:xfrm>
        </p:grpSpPr>
        <p:sp>
          <p:nvSpPr>
            <p:cNvPr name="Freeform 28" id="28"/>
            <p:cNvSpPr/>
            <p:nvPr/>
          </p:nvSpPr>
          <p:spPr>
            <a:xfrm flipH="false" flipV="false" rot="0">
              <a:off x="44450" y="48260"/>
              <a:ext cx="378460" cy="925830"/>
            </a:xfrm>
            <a:custGeom>
              <a:avLst/>
              <a:gdLst/>
              <a:ahLst/>
              <a:cxnLst/>
              <a:rect r="r" b="b" t="t" l="l"/>
              <a:pathLst>
                <a:path h="925830" w="378460">
                  <a:moveTo>
                    <a:pt x="204470" y="100330"/>
                  </a:moveTo>
                  <a:cubicBezTo>
                    <a:pt x="222250" y="438150"/>
                    <a:pt x="228600" y="459740"/>
                    <a:pt x="245110" y="506730"/>
                  </a:cubicBezTo>
                  <a:cubicBezTo>
                    <a:pt x="271780" y="585470"/>
                    <a:pt x="372110" y="749300"/>
                    <a:pt x="375920" y="814070"/>
                  </a:cubicBezTo>
                  <a:cubicBezTo>
                    <a:pt x="377190" y="843280"/>
                    <a:pt x="368300" y="862330"/>
                    <a:pt x="355600" y="880110"/>
                  </a:cubicBezTo>
                  <a:cubicBezTo>
                    <a:pt x="342900" y="896620"/>
                    <a:pt x="321310" y="913130"/>
                    <a:pt x="300990" y="919480"/>
                  </a:cubicBezTo>
                  <a:cubicBezTo>
                    <a:pt x="280670" y="925830"/>
                    <a:pt x="250190" y="923290"/>
                    <a:pt x="232410" y="918210"/>
                  </a:cubicBezTo>
                  <a:cubicBezTo>
                    <a:pt x="219710" y="914400"/>
                    <a:pt x="212090" y="910590"/>
                    <a:pt x="203200" y="900430"/>
                  </a:cubicBezTo>
                  <a:cubicBezTo>
                    <a:pt x="189230" y="889000"/>
                    <a:pt x="171450" y="861060"/>
                    <a:pt x="165100" y="843280"/>
                  </a:cubicBezTo>
                  <a:cubicBezTo>
                    <a:pt x="161290" y="831850"/>
                    <a:pt x="161290" y="821690"/>
                    <a:pt x="162560" y="808990"/>
                  </a:cubicBezTo>
                  <a:cubicBezTo>
                    <a:pt x="165100" y="791210"/>
                    <a:pt x="175260" y="763270"/>
                    <a:pt x="189230" y="746760"/>
                  </a:cubicBezTo>
                  <a:cubicBezTo>
                    <a:pt x="204470" y="730250"/>
                    <a:pt x="231140" y="717550"/>
                    <a:pt x="248920" y="713740"/>
                  </a:cubicBezTo>
                  <a:cubicBezTo>
                    <a:pt x="261620" y="709930"/>
                    <a:pt x="271780" y="711200"/>
                    <a:pt x="283210" y="712470"/>
                  </a:cubicBezTo>
                  <a:cubicBezTo>
                    <a:pt x="294640" y="713740"/>
                    <a:pt x="304800" y="715010"/>
                    <a:pt x="316230" y="722630"/>
                  </a:cubicBezTo>
                  <a:cubicBezTo>
                    <a:pt x="331470" y="731520"/>
                    <a:pt x="354330" y="750570"/>
                    <a:pt x="364490" y="769620"/>
                  </a:cubicBezTo>
                  <a:cubicBezTo>
                    <a:pt x="374650" y="789940"/>
                    <a:pt x="378460" y="816610"/>
                    <a:pt x="373380" y="836930"/>
                  </a:cubicBezTo>
                  <a:cubicBezTo>
                    <a:pt x="369570" y="858520"/>
                    <a:pt x="356870" y="882650"/>
                    <a:pt x="340360" y="896620"/>
                  </a:cubicBezTo>
                  <a:cubicBezTo>
                    <a:pt x="325120" y="911860"/>
                    <a:pt x="295910" y="920750"/>
                    <a:pt x="278130" y="924560"/>
                  </a:cubicBezTo>
                  <a:cubicBezTo>
                    <a:pt x="265430" y="925830"/>
                    <a:pt x="255270" y="924560"/>
                    <a:pt x="243840" y="920750"/>
                  </a:cubicBezTo>
                  <a:cubicBezTo>
                    <a:pt x="232410" y="918210"/>
                    <a:pt x="222250" y="915670"/>
                    <a:pt x="212090" y="908050"/>
                  </a:cubicBezTo>
                  <a:cubicBezTo>
                    <a:pt x="196850" y="896620"/>
                    <a:pt x="185420" y="881380"/>
                    <a:pt x="168910" y="854710"/>
                  </a:cubicBezTo>
                  <a:cubicBezTo>
                    <a:pt x="133350" y="795020"/>
                    <a:pt x="64770" y="614680"/>
                    <a:pt x="39370" y="535940"/>
                  </a:cubicBezTo>
                  <a:cubicBezTo>
                    <a:pt x="25400" y="491490"/>
                    <a:pt x="19050" y="467360"/>
                    <a:pt x="13970" y="427990"/>
                  </a:cubicBezTo>
                  <a:cubicBezTo>
                    <a:pt x="7620" y="383540"/>
                    <a:pt x="7620" y="334010"/>
                    <a:pt x="6350" y="283210"/>
                  </a:cubicBezTo>
                  <a:cubicBezTo>
                    <a:pt x="5080" y="226060"/>
                    <a:pt x="0" y="144780"/>
                    <a:pt x="8890" y="100330"/>
                  </a:cubicBezTo>
                  <a:cubicBezTo>
                    <a:pt x="13970" y="72390"/>
                    <a:pt x="19050" y="52070"/>
                    <a:pt x="33020" y="35560"/>
                  </a:cubicBezTo>
                  <a:cubicBezTo>
                    <a:pt x="48260" y="19050"/>
                    <a:pt x="74930" y="6350"/>
                    <a:pt x="95250" y="2540"/>
                  </a:cubicBezTo>
                  <a:cubicBezTo>
                    <a:pt x="110490" y="0"/>
                    <a:pt x="127000" y="3810"/>
                    <a:pt x="140970" y="8890"/>
                  </a:cubicBezTo>
                  <a:cubicBezTo>
                    <a:pt x="154940" y="13970"/>
                    <a:pt x="170180" y="22860"/>
                    <a:pt x="180340" y="35560"/>
                  </a:cubicBezTo>
                  <a:cubicBezTo>
                    <a:pt x="191770" y="50800"/>
                    <a:pt x="204470" y="100330"/>
                    <a:pt x="204470" y="100330"/>
                  </a:cubicBezTo>
                </a:path>
              </a:pathLst>
            </a:custGeom>
            <a:solidFill>
              <a:srgbClr val="AE612E"/>
            </a:solidFill>
            <a:ln cap="sq">
              <a:noFill/>
              <a:prstDash val="solid"/>
              <a:miter/>
            </a:ln>
          </p:spPr>
        </p:sp>
      </p:grpSp>
      <p:grpSp>
        <p:nvGrpSpPr>
          <p:cNvPr name="Group 29" id="29"/>
          <p:cNvGrpSpPr/>
          <p:nvPr/>
        </p:nvGrpSpPr>
        <p:grpSpPr>
          <a:xfrm rot="0">
            <a:off x="13807440" y="8210341"/>
            <a:ext cx="1468755" cy="463868"/>
            <a:chOff x="0" y="0"/>
            <a:chExt cx="1958340" cy="618490"/>
          </a:xfrm>
        </p:grpSpPr>
        <p:sp>
          <p:nvSpPr>
            <p:cNvPr name="Freeform 30" id="30"/>
            <p:cNvSpPr/>
            <p:nvPr/>
          </p:nvSpPr>
          <p:spPr>
            <a:xfrm flipH="false" flipV="false" rot="0">
              <a:off x="48260" y="50800"/>
              <a:ext cx="1861820" cy="530860"/>
            </a:xfrm>
            <a:custGeom>
              <a:avLst/>
              <a:gdLst/>
              <a:ahLst/>
              <a:cxnLst/>
              <a:rect r="r" b="b" t="t" l="l"/>
              <a:pathLst>
                <a:path h="530860" w="1861820">
                  <a:moveTo>
                    <a:pt x="1809750" y="184150"/>
                  </a:moveTo>
                  <a:cubicBezTo>
                    <a:pt x="1555750" y="321310"/>
                    <a:pt x="1534160" y="327660"/>
                    <a:pt x="1480820" y="344170"/>
                  </a:cubicBezTo>
                  <a:cubicBezTo>
                    <a:pt x="1377950" y="375920"/>
                    <a:pt x="1143000" y="440690"/>
                    <a:pt x="1017270" y="469900"/>
                  </a:cubicBezTo>
                  <a:cubicBezTo>
                    <a:pt x="932180" y="488950"/>
                    <a:pt x="887730" y="501650"/>
                    <a:pt x="801370" y="510540"/>
                  </a:cubicBezTo>
                  <a:cubicBezTo>
                    <a:pt x="673100" y="521970"/>
                    <a:pt x="455930" y="530860"/>
                    <a:pt x="322580" y="515620"/>
                  </a:cubicBezTo>
                  <a:cubicBezTo>
                    <a:pt x="226060" y="505460"/>
                    <a:pt x="115570" y="473710"/>
                    <a:pt x="73660" y="455930"/>
                  </a:cubicBezTo>
                  <a:cubicBezTo>
                    <a:pt x="57150" y="450850"/>
                    <a:pt x="52070" y="448310"/>
                    <a:pt x="43180" y="439420"/>
                  </a:cubicBezTo>
                  <a:cubicBezTo>
                    <a:pt x="29210" y="426720"/>
                    <a:pt x="11430" y="402590"/>
                    <a:pt x="6350" y="382270"/>
                  </a:cubicBezTo>
                  <a:cubicBezTo>
                    <a:pt x="0" y="360680"/>
                    <a:pt x="2540" y="332740"/>
                    <a:pt x="11430" y="313690"/>
                  </a:cubicBezTo>
                  <a:cubicBezTo>
                    <a:pt x="19050" y="293370"/>
                    <a:pt x="38100" y="273050"/>
                    <a:pt x="57150" y="261620"/>
                  </a:cubicBezTo>
                  <a:cubicBezTo>
                    <a:pt x="76200" y="251460"/>
                    <a:pt x="105410" y="247650"/>
                    <a:pt x="124460" y="248920"/>
                  </a:cubicBezTo>
                  <a:cubicBezTo>
                    <a:pt x="137160" y="250190"/>
                    <a:pt x="146050" y="252730"/>
                    <a:pt x="157480" y="259080"/>
                  </a:cubicBezTo>
                  <a:cubicBezTo>
                    <a:pt x="173990" y="267970"/>
                    <a:pt x="196850" y="288290"/>
                    <a:pt x="205740" y="307340"/>
                  </a:cubicBezTo>
                  <a:cubicBezTo>
                    <a:pt x="215900" y="326390"/>
                    <a:pt x="217170" y="356870"/>
                    <a:pt x="215900" y="375920"/>
                  </a:cubicBezTo>
                  <a:cubicBezTo>
                    <a:pt x="214630" y="388620"/>
                    <a:pt x="209550" y="398780"/>
                    <a:pt x="203200" y="407670"/>
                  </a:cubicBezTo>
                  <a:cubicBezTo>
                    <a:pt x="198120" y="417830"/>
                    <a:pt x="193040" y="426720"/>
                    <a:pt x="181610" y="435610"/>
                  </a:cubicBezTo>
                  <a:cubicBezTo>
                    <a:pt x="167640" y="447040"/>
                    <a:pt x="137160" y="459740"/>
                    <a:pt x="119380" y="462280"/>
                  </a:cubicBezTo>
                  <a:cubicBezTo>
                    <a:pt x="106680" y="464820"/>
                    <a:pt x="96520" y="463550"/>
                    <a:pt x="83820" y="459740"/>
                  </a:cubicBezTo>
                  <a:cubicBezTo>
                    <a:pt x="67310" y="454660"/>
                    <a:pt x="40640" y="439420"/>
                    <a:pt x="26670" y="422910"/>
                  </a:cubicBezTo>
                  <a:cubicBezTo>
                    <a:pt x="12700" y="406400"/>
                    <a:pt x="3810" y="379730"/>
                    <a:pt x="2540" y="358140"/>
                  </a:cubicBezTo>
                  <a:cubicBezTo>
                    <a:pt x="2540" y="336550"/>
                    <a:pt x="10160" y="311150"/>
                    <a:pt x="22860" y="293370"/>
                  </a:cubicBezTo>
                  <a:cubicBezTo>
                    <a:pt x="35560" y="275590"/>
                    <a:pt x="57150" y="259080"/>
                    <a:pt x="78740" y="252730"/>
                  </a:cubicBezTo>
                  <a:cubicBezTo>
                    <a:pt x="99060" y="246380"/>
                    <a:pt x="119380" y="250190"/>
                    <a:pt x="147320" y="254000"/>
                  </a:cubicBezTo>
                  <a:cubicBezTo>
                    <a:pt x="191770" y="261620"/>
                    <a:pt x="252730" y="293370"/>
                    <a:pt x="323850" y="303530"/>
                  </a:cubicBezTo>
                  <a:cubicBezTo>
                    <a:pt x="426720" y="317500"/>
                    <a:pt x="595630" y="311150"/>
                    <a:pt x="709930" y="303530"/>
                  </a:cubicBezTo>
                  <a:cubicBezTo>
                    <a:pt x="800100" y="298450"/>
                    <a:pt x="855980" y="292100"/>
                    <a:pt x="955040" y="271780"/>
                  </a:cubicBezTo>
                  <a:cubicBezTo>
                    <a:pt x="1112520" y="240030"/>
                    <a:pt x="1427480" y="162560"/>
                    <a:pt x="1559560" y="105410"/>
                  </a:cubicBezTo>
                  <a:cubicBezTo>
                    <a:pt x="1630680" y="74930"/>
                    <a:pt x="1676400" y="27940"/>
                    <a:pt x="1714500" y="12700"/>
                  </a:cubicBezTo>
                  <a:cubicBezTo>
                    <a:pt x="1732280" y="3810"/>
                    <a:pt x="1742440" y="0"/>
                    <a:pt x="1758950" y="0"/>
                  </a:cubicBezTo>
                  <a:cubicBezTo>
                    <a:pt x="1779270" y="1270"/>
                    <a:pt x="1808480" y="8890"/>
                    <a:pt x="1824990" y="22860"/>
                  </a:cubicBezTo>
                  <a:cubicBezTo>
                    <a:pt x="1841500" y="36830"/>
                    <a:pt x="1854200" y="64770"/>
                    <a:pt x="1859280" y="83820"/>
                  </a:cubicBezTo>
                  <a:cubicBezTo>
                    <a:pt x="1861820" y="100330"/>
                    <a:pt x="1860550" y="115570"/>
                    <a:pt x="1854200" y="130810"/>
                  </a:cubicBezTo>
                  <a:cubicBezTo>
                    <a:pt x="1846580" y="149860"/>
                    <a:pt x="1809750" y="184150"/>
                    <a:pt x="1809750" y="184150"/>
                  </a:cubicBezTo>
                </a:path>
              </a:pathLst>
            </a:custGeom>
            <a:solidFill>
              <a:srgbClr val="AE612E"/>
            </a:solidFill>
            <a:ln cap="sq">
              <a:noFill/>
              <a:prstDash val="solid"/>
              <a:miter/>
            </a:ln>
          </p:spPr>
        </p:sp>
      </p:grpSp>
      <p:grpSp>
        <p:nvGrpSpPr>
          <p:cNvPr name="Group 31" id="31"/>
          <p:cNvGrpSpPr/>
          <p:nvPr/>
        </p:nvGrpSpPr>
        <p:grpSpPr>
          <a:xfrm rot="0">
            <a:off x="13558024" y="8316458"/>
            <a:ext cx="218122" cy="218122"/>
            <a:chOff x="0" y="0"/>
            <a:chExt cx="290830" cy="290830"/>
          </a:xfrm>
        </p:grpSpPr>
        <p:sp>
          <p:nvSpPr>
            <p:cNvPr name="Freeform 32" id="32"/>
            <p:cNvSpPr/>
            <p:nvPr/>
          </p:nvSpPr>
          <p:spPr>
            <a:xfrm flipH="false" flipV="false" rot="0">
              <a:off x="49530" y="46990"/>
              <a:ext cx="187960" cy="193040"/>
            </a:xfrm>
            <a:custGeom>
              <a:avLst/>
              <a:gdLst/>
              <a:ahLst/>
              <a:cxnLst/>
              <a:rect r="r" b="b" t="t" l="l"/>
              <a:pathLst>
                <a:path h="193040" w="187960">
                  <a:moveTo>
                    <a:pt x="186690" y="68580"/>
                  </a:moveTo>
                  <a:cubicBezTo>
                    <a:pt x="187960" y="128270"/>
                    <a:pt x="180340" y="143510"/>
                    <a:pt x="171450" y="156210"/>
                  </a:cubicBezTo>
                  <a:cubicBezTo>
                    <a:pt x="162560" y="167640"/>
                    <a:pt x="148590" y="177800"/>
                    <a:pt x="135890" y="184150"/>
                  </a:cubicBezTo>
                  <a:cubicBezTo>
                    <a:pt x="121920" y="189230"/>
                    <a:pt x="105410" y="193040"/>
                    <a:pt x="90170" y="191770"/>
                  </a:cubicBezTo>
                  <a:cubicBezTo>
                    <a:pt x="76200" y="190500"/>
                    <a:pt x="59690" y="186690"/>
                    <a:pt x="46990" y="179070"/>
                  </a:cubicBezTo>
                  <a:cubicBezTo>
                    <a:pt x="34290" y="170180"/>
                    <a:pt x="22860" y="158750"/>
                    <a:pt x="15240" y="146050"/>
                  </a:cubicBezTo>
                  <a:cubicBezTo>
                    <a:pt x="7620" y="133350"/>
                    <a:pt x="2540" y="116840"/>
                    <a:pt x="1270" y="102870"/>
                  </a:cubicBezTo>
                  <a:cubicBezTo>
                    <a:pt x="0" y="87630"/>
                    <a:pt x="3810" y="71120"/>
                    <a:pt x="8890" y="58420"/>
                  </a:cubicBezTo>
                  <a:cubicBezTo>
                    <a:pt x="15240" y="44450"/>
                    <a:pt x="25400" y="30480"/>
                    <a:pt x="38100" y="21590"/>
                  </a:cubicBezTo>
                  <a:cubicBezTo>
                    <a:pt x="49530" y="12700"/>
                    <a:pt x="64770" y="6350"/>
                    <a:pt x="78740" y="3810"/>
                  </a:cubicBezTo>
                  <a:cubicBezTo>
                    <a:pt x="93980" y="0"/>
                    <a:pt x="110490" y="1270"/>
                    <a:pt x="124460" y="6350"/>
                  </a:cubicBezTo>
                  <a:cubicBezTo>
                    <a:pt x="138430" y="10160"/>
                    <a:pt x="163830" y="29210"/>
                    <a:pt x="163830" y="29210"/>
                  </a:cubicBezTo>
                </a:path>
              </a:pathLst>
            </a:custGeom>
            <a:solidFill>
              <a:srgbClr val="AE612E"/>
            </a:solidFill>
            <a:ln cap="sq">
              <a:noFill/>
              <a:prstDash val="solid"/>
              <a:miter/>
            </a:ln>
          </p:spPr>
        </p:sp>
      </p:grpSp>
      <p:grpSp>
        <p:nvGrpSpPr>
          <p:cNvPr name="Group 33" id="33"/>
          <p:cNvGrpSpPr/>
          <p:nvPr/>
        </p:nvGrpSpPr>
        <p:grpSpPr>
          <a:xfrm rot="0">
            <a:off x="17541240" y="4661935"/>
            <a:ext cx="746760" cy="1347788"/>
            <a:chOff x="0" y="0"/>
            <a:chExt cx="995680" cy="1797050"/>
          </a:xfrm>
        </p:grpSpPr>
        <p:sp>
          <p:nvSpPr>
            <p:cNvPr name="Freeform 34" id="34"/>
            <p:cNvSpPr/>
            <p:nvPr/>
          </p:nvSpPr>
          <p:spPr>
            <a:xfrm flipH="false" flipV="false" rot="0">
              <a:off x="48260" y="43180"/>
              <a:ext cx="896620" cy="1704340"/>
            </a:xfrm>
            <a:custGeom>
              <a:avLst/>
              <a:gdLst/>
              <a:ahLst/>
              <a:cxnLst/>
              <a:rect r="r" b="b" t="t" l="l"/>
              <a:pathLst>
                <a:path h="1704340" w="896620">
                  <a:moveTo>
                    <a:pt x="895350" y="121920"/>
                  </a:moveTo>
                  <a:cubicBezTo>
                    <a:pt x="698500" y="713740"/>
                    <a:pt x="448310" y="1253490"/>
                    <a:pt x="332740" y="1455420"/>
                  </a:cubicBezTo>
                  <a:cubicBezTo>
                    <a:pt x="279400" y="1550670"/>
                    <a:pt x="234950" y="1616710"/>
                    <a:pt x="196850" y="1656080"/>
                  </a:cubicBezTo>
                  <a:cubicBezTo>
                    <a:pt x="176530" y="1677670"/>
                    <a:pt x="158750" y="1690370"/>
                    <a:pt x="142240" y="1697990"/>
                  </a:cubicBezTo>
                  <a:cubicBezTo>
                    <a:pt x="129540" y="1703070"/>
                    <a:pt x="120650" y="1704340"/>
                    <a:pt x="107950" y="1703070"/>
                  </a:cubicBezTo>
                  <a:cubicBezTo>
                    <a:pt x="90170" y="1701800"/>
                    <a:pt x="58420" y="1690370"/>
                    <a:pt x="43180" y="1680210"/>
                  </a:cubicBezTo>
                  <a:cubicBezTo>
                    <a:pt x="33020" y="1673860"/>
                    <a:pt x="26670" y="1667510"/>
                    <a:pt x="20320" y="1656080"/>
                  </a:cubicBezTo>
                  <a:cubicBezTo>
                    <a:pt x="11430" y="1639570"/>
                    <a:pt x="1270" y="1611630"/>
                    <a:pt x="2540" y="1590040"/>
                  </a:cubicBezTo>
                  <a:cubicBezTo>
                    <a:pt x="3810" y="1568450"/>
                    <a:pt x="13970" y="1543050"/>
                    <a:pt x="27940" y="1526540"/>
                  </a:cubicBezTo>
                  <a:cubicBezTo>
                    <a:pt x="41910" y="1510030"/>
                    <a:pt x="68580" y="1497330"/>
                    <a:pt x="86360" y="1492250"/>
                  </a:cubicBezTo>
                  <a:cubicBezTo>
                    <a:pt x="99060" y="1488440"/>
                    <a:pt x="107950" y="1487170"/>
                    <a:pt x="120650" y="1489710"/>
                  </a:cubicBezTo>
                  <a:cubicBezTo>
                    <a:pt x="138430" y="1493520"/>
                    <a:pt x="167640" y="1507490"/>
                    <a:pt x="182880" y="1518920"/>
                  </a:cubicBezTo>
                  <a:cubicBezTo>
                    <a:pt x="191770" y="1527810"/>
                    <a:pt x="198120" y="1535430"/>
                    <a:pt x="203200" y="1546860"/>
                  </a:cubicBezTo>
                  <a:cubicBezTo>
                    <a:pt x="209550" y="1563370"/>
                    <a:pt x="217170" y="1592580"/>
                    <a:pt x="213360" y="1614170"/>
                  </a:cubicBezTo>
                  <a:cubicBezTo>
                    <a:pt x="209550" y="1635760"/>
                    <a:pt x="193040" y="1659890"/>
                    <a:pt x="181610" y="1673860"/>
                  </a:cubicBezTo>
                  <a:cubicBezTo>
                    <a:pt x="172720" y="1684020"/>
                    <a:pt x="165100" y="1689100"/>
                    <a:pt x="152400" y="1692910"/>
                  </a:cubicBezTo>
                  <a:cubicBezTo>
                    <a:pt x="135890" y="1699260"/>
                    <a:pt x="105410" y="1704340"/>
                    <a:pt x="85090" y="1700530"/>
                  </a:cubicBezTo>
                  <a:cubicBezTo>
                    <a:pt x="63500" y="1695450"/>
                    <a:pt x="40640" y="1681480"/>
                    <a:pt x="26670" y="1664970"/>
                  </a:cubicBezTo>
                  <a:cubicBezTo>
                    <a:pt x="12700" y="1648460"/>
                    <a:pt x="3810" y="1619250"/>
                    <a:pt x="2540" y="1601470"/>
                  </a:cubicBezTo>
                  <a:cubicBezTo>
                    <a:pt x="0" y="1588770"/>
                    <a:pt x="1270" y="1579880"/>
                    <a:pt x="6350" y="1567180"/>
                  </a:cubicBezTo>
                  <a:cubicBezTo>
                    <a:pt x="12700" y="1545590"/>
                    <a:pt x="30480" y="1513840"/>
                    <a:pt x="48260" y="1485900"/>
                  </a:cubicBezTo>
                  <a:cubicBezTo>
                    <a:pt x="69850" y="1454150"/>
                    <a:pt x="99060" y="1435100"/>
                    <a:pt x="130810" y="1385570"/>
                  </a:cubicBezTo>
                  <a:cubicBezTo>
                    <a:pt x="200660" y="1278890"/>
                    <a:pt x="323850" y="1014730"/>
                    <a:pt x="406400" y="844550"/>
                  </a:cubicBezTo>
                  <a:cubicBezTo>
                    <a:pt x="478790" y="697230"/>
                    <a:pt x="547370" y="562610"/>
                    <a:pt x="600710" y="425450"/>
                  </a:cubicBezTo>
                  <a:cubicBezTo>
                    <a:pt x="647700" y="298450"/>
                    <a:pt x="674370" y="115570"/>
                    <a:pt x="715010" y="53340"/>
                  </a:cubicBezTo>
                  <a:cubicBezTo>
                    <a:pt x="731520" y="26670"/>
                    <a:pt x="746760" y="15240"/>
                    <a:pt x="767080" y="7620"/>
                  </a:cubicBezTo>
                  <a:cubicBezTo>
                    <a:pt x="786130" y="0"/>
                    <a:pt x="815340" y="0"/>
                    <a:pt x="835660" y="7620"/>
                  </a:cubicBezTo>
                  <a:cubicBezTo>
                    <a:pt x="855980" y="15240"/>
                    <a:pt x="877570" y="34290"/>
                    <a:pt x="887730" y="54610"/>
                  </a:cubicBezTo>
                  <a:cubicBezTo>
                    <a:pt x="896620" y="73660"/>
                    <a:pt x="895350" y="123190"/>
                    <a:pt x="895350" y="123190"/>
                  </a:cubicBezTo>
                </a:path>
              </a:pathLst>
            </a:custGeom>
            <a:solidFill>
              <a:srgbClr val="AE612E"/>
            </a:solidFill>
            <a:ln cap="sq">
              <a:noFill/>
              <a:prstDash val="solid"/>
              <a:miter/>
            </a:ln>
          </p:spPr>
        </p:sp>
      </p:grpSp>
      <p:grpSp>
        <p:nvGrpSpPr>
          <p:cNvPr name="Group 35" id="35"/>
          <p:cNvGrpSpPr/>
          <p:nvPr/>
        </p:nvGrpSpPr>
        <p:grpSpPr>
          <a:xfrm rot="0">
            <a:off x="17343686" y="6066316"/>
            <a:ext cx="218122" cy="218122"/>
            <a:chOff x="0" y="0"/>
            <a:chExt cx="290830" cy="290830"/>
          </a:xfrm>
        </p:grpSpPr>
        <p:sp>
          <p:nvSpPr>
            <p:cNvPr name="Freeform 36" id="36"/>
            <p:cNvSpPr/>
            <p:nvPr/>
          </p:nvSpPr>
          <p:spPr>
            <a:xfrm flipH="false" flipV="false" rot="0">
              <a:off x="49530" y="48260"/>
              <a:ext cx="186690" cy="193040"/>
            </a:xfrm>
            <a:custGeom>
              <a:avLst/>
              <a:gdLst/>
              <a:ahLst/>
              <a:cxnLst/>
              <a:rect r="r" b="b" t="t" l="l"/>
              <a:pathLst>
                <a:path h="193040" w="186690">
                  <a:moveTo>
                    <a:pt x="186690" y="68580"/>
                  </a:moveTo>
                  <a:cubicBezTo>
                    <a:pt x="186690" y="128270"/>
                    <a:pt x="180340" y="143510"/>
                    <a:pt x="171450" y="154940"/>
                  </a:cubicBezTo>
                  <a:cubicBezTo>
                    <a:pt x="162560" y="166370"/>
                    <a:pt x="148590" y="177800"/>
                    <a:pt x="134620" y="182880"/>
                  </a:cubicBezTo>
                  <a:cubicBezTo>
                    <a:pt x="121920" y="189230"/>
                    <a:pt x="105410" y="193040"/>
                    <a:pt x="90170" y="191770"/>
                  </a:cubicBezTo>
                  <a:cubicBezTo>
                    <a:pt x="74930" y="190500"/>
                    <a:pt x="59690" y="185420"/>
                    <a:pt x="46990" y="177800"/>
                  </a:cubicBezTo>
                  <a:cubicBezTo>
                    <a:pt x="34290" y="170180"/>
                    <a:pt x="21590" y="158750"/>
                    <a:pt x="13970" y="146050"/>
                  </a:cubicBezTo>
                  <a:cubicBezTo>
                    <a:pt x="6350" y="133350"/>
                    <a:pt x="1270" y="116840"/>
                    <a:pt x="1270" y="102870"/>
                  </a:cubicBezTo>
                  <a:cubicBezTo>
                    <a:pt x="0" y="87630"/>
                    <a:pt x="2540" y="71120"/>
                    <a:pt x="8890" y="57150"/>
                  </a:cubicBezTo>
                  <a:cubicBezTo>
                    <a:pt x="15240" y="44450"/>
                    <a:pt x="25400" y="30480"/>
                    <a:pt x="36830" y="21590"/>
                  </a:cubicBezTo>
                  <a:cubicBezTo>
                    <a:pt x="49530" y="12700"/>
                    <a:pt x="64770" y="5080"/>
                    <a:pt x="78740" y="2540"/>
                  </a:cubicBezTo>
                  <a:cubicBezTo>
                    <a:pt x="93980" y="0"/>
                    <a:pt x="110490" y="1270"/>
                    <a:pt x="124460" y="5080"/>
                  </a:cubicBezTo>
                  <a:cubicBezTo>
                    <a:pt x="138430" y="10160"/>
                    <a:pt x="163830" y="29210"/>
                    <a:pt x="163830" y="29210"/>
                  </a:cubicBezTo>
                </a:path>
              </a:pathLst>
            </a:custGeom>
            <a:solidFill>
              <a:srgbClr val="AE612E"/>
            </a:solidFill>
            <a:ln cap="sq">
              <a:noFill/>
              <a:prstDash val="solid"/>
              <a:miter/>
            </a:ln>
          </p:spPr>
        </p:sp>
      </p:grpSp>
      <p:sp>
        <p:nvSpPr>
          <p:cNvPr name="Freeform 37" id="37"/>
          <p:cNvSpPr/>
          <p:nvPr/>
        </p:nvSpPr>
        <p:spPr>
          <a:xfrm flipH="false" flipV="false" rot="0">
            <a:off x="387067" y="9076103"/>
            <a:ext cx="940347" cy="1026300"/>
          </a:xfrm>
          <a:custGeom>
            <a:avLst/>
            <a:gdLst/>
            <a:ahLst/>
            <a:cxnLst/>
            <a:rect r="r" b="b" t="t" l="l"/>
            <a:pathLst>
              <a:path h="1026300" w="940347">
                <a:moveTo>
                  <a:pt x="0" y="0"/>
                </a:moveTo>
                <a:lnTo>
                  <a:pt x="940347" y="0"/>
                </a:lnTo>
                <a:lnTo>
                  <a:pt x="940347" y="1026299"/>
                </a:lnTo>
                <a:lnTo>
                  <a:pt x="0" y="1026299"/>
                </a:lnTo>
                <a:lnTo>
                  <a:pt x="0" y="0"/>
                </a:lnTo>
                <a:close/>
              </a:path>
            </a:pathLst>
          </a:custGeom>
          <a:blipFill>
            <a:blip r:embed="rId8"/>
            <a:stretch>
              <a:fillRect l="0" t="0" r="0" b="0"/>
            </a:stretch>
          </a:blipFill>
        </p:spPr>
      </p:sp>
      <p:sp>
        <p:nvSpPr>
          <p:cNvPr name="Freeform 38" id="38"/>
          <p:cNvSpPr/>
          <p:nvPr/>
        </p:nvSpPr>
        <p:spPr>
          <a:xfrm flipH="false" flipV="false" rot="0">
            <a:off x="387067" y="3110657"/>
            <a:ext cx="940347" cy="1026300"/>
          </a:xfrm>
          <a:custGeom>
            <a:avLst/>
            <a:gdLst/>
            <a:ahLst/>
            <a:cxnLst/>
            <a:rect r="r" b="b" t="t" l="l"/>
            <a:pathLst>
              <a:path h="1026300" w="940347">
                <a:moveTo>
                  <a:pt x="0" y="0"/>
                </a:moveTo>
                <a:lnTo>
                  <a:pt x="940347" y="0"/>
                </a:lnTo>
                <a:lnTo>
                  <a:pt x="940347" y="1026299"/>
                </a:lnTo>
                <a:lnTo>
                  <a:pt x="0" y="1026299"/>
                </a:lnTo>
                <a:lnTo>
                  <a:pt x="0" y="0"/>
                </a:lnTo>
                <a:close/>
              </a:path>
            </a:pathLst>
          </a:custGeom>
          <a:blipFill>
            <a:blip r:embed="rId8"/>
            <a:stretch>
              <a:fillRect l="0" t="0" r="0" b="0"/>
            </a:stretch>
          </a:blipFill>
        </p:spPr>
      </p:sp>
      <p:sp>
        <p:nvSpPr>
          <p:cNvPr name="Freeform 39" id="39"/>
          <p:cNvSpPr/>
          <p:nvPr/>
        </p:nvSpPr>
        <p:spPr>
          <a:xfrm flipH="false" flipV="false" rot="0">
            <a:off x="16774160" y="370731"/>
            <a:ext cx="940347" cy="1026300"/>
          </a:xfrm>
          <a:custGeom>
            <a:avLst/>
            <a:gdLst/>
            <a:ahLst/>
            <a:cxnLst/>
            <a:rect r="r" b="b" t="t" l="l"/>
            <a:pathLst>
              <a:path h="1026300" w="940347">
                <a:moveTo>
                  <a:pt x="0" y="0"/>
                </a:moveTo>
                <a:lnTo>
                  <a:pt x="940347" y="0"/>
                </a:lnTo>
                <a:lnTo>
                  <a:pt x="940347" y="1026300"/>
                </a:lnTo>
                <a:lnTo>
                  <a:pt x="0" y="1026300"/>
                </a:lnTo>
                <a:lnTo>
                  <a:pt x="0" y="0"/>
                </a:lnTo>
                <a:close/>
              </a:path>
            </a:pathLst>
          </a:custGeom>
          <a:blipFill>
            <a:blip r:embed="rId8"/>
            <a:stretch>
              <a:fillRect l="0" t="0" r="0" b="0"/>
            </a:stretch>
          </a:blipFill>
        </p:spPr>
      </p:sp>
      <p:sp>
        <p:nvSpPr>
          <p:cNvPr name="Freeform 40" id="40"/>
          <p:cNvSpPr/>
          <p:nvPr/>
        </p:nvSpPr>
        <p:spPr>
          <a:xfrm flipH="false" flipV="false" rot="0">
            <a:off x="3601120" y="1223925"/>
            <a:ext cx="4309258" cy="2945965"/>
          </a:xfrm>
          <a:custGeom>
            <a:avLst/>
            <a:gdLst/>
            <a:ahLst/>
            <a:cxnLst/>
            <a:rect r="r" b="b" t="t" l="l"/>
            <a:pathLst>
              <a:path h="2945965" w="4309258">
                <a:moveTo>
                  <a:pt x="0" y="0"/>
                </a:moveTo>
                <a:lnTo>
                  <a:pt x="4309258" y="0"/>
                </a:lnTo>
                <a:lnTo>
                  <a:pt x="4309258" y="2945965"/>
                </a:lnTo>
                <a:lnTo>
                  <a:pt x="0" y="29459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14610967" y="7753740"/>
            <a:ext cx="3133473" cy="1974088"/>
          </a:xfrm>
          <a:custGeom>
            <a:avLst/>
            <a:gdLst/>
            <a:ahLst/>
            <a:cxnLst/>
            <a:rect r="r" b="b" t="t" l="l"/>
            <a:pathLst>
              <a:path h="1974088" w="3133473">
                <a:moveTo>
                  <a:pt x="0" y="0"/>
                </a:moveTo>
                <a:lnTo>
                  <a:pt x="3133473" y="0"/>
                </a:lnTo>
                <a:lnTo>
                  <a:pt x="3133473" y="1974088"/>
                </a:lnTo>
                <a:lnTo>
                  <a:pt x="0" y="1974088"/>
                </a:lnTo>
                <a:lnTo>
                  <a:pt x="0" y="0"/>
                </a:lnTo>
                <a:close/>
              </a:path>
            </a:pathLst>
          </a:custGeom>
          <a:blipFill>
            <a:blip r:embed="rId12"/>
            <a:stretch>
              <a:fillRect l="0" t="0" r="0" b="0"/>
            </a:stretch>
          </a:blipFill>
        </p:spPr>
      </p:sp>
      <p:sp>
        <p:nvSpPr>
          <p:cNvPr name="TextBox 42" id="42"/>
          <p:cNvSpPr txBox="true"/>
          <p:nvPr/>
        </p:nvSpPr>
        <p:spPr>
          <a:xfrm rot="-25232">
            <a:off x="9339543" y="3655054"/>
            <a:ext cx="6888079" cy="3854384"/>
          </a:xfrm>
          <a:prstGeom prst="rect">
            <a:avLst/>
          </a:prstGeom>
        </p:spPr>
        <p:txBody>
          <a:bodyPr anchor="t" rtlCol="false" tIns="0" lIns="0" bIns="0" rIns="0">
            <a:spAutoFit/>
          </a:bodyPr>
          <a:lstStyle/>
          <a:p>
            <a:pPr algn="ctr">
              <a:lnSpc>
                <a:spcPts val="9935"/>
              </a:lnSpc>
            </a:pPr>
            <a:r>
              <a:rPr lang="en-US" sz="10138">
                <a:solidFill>
                  <a:srgbClr val="AE612E"/>
                </a:solidFill>
                <a:latin typeface="Lilita One"/>
                <a:ea typeface="Lilita One"/>
                <a:cs typeface="Lilita One"/>
                <a:sym typeface="Lilita One"/>
              </a:rPr>
              <a:t>HAHAHA Western</a:t>
            </a:r>
          </a:p>
          <a:p>
            <a:pPr algn="ctr">
              <a:lnSpc>
                <a:spcPts val="9935"/>
              </a:lnSpc>
            </a:pPr>
            <a:r>
              <a:rPr lang="en-US" sz="10138">
                <a:solidFill>
                  <a:srgbClr val="AE612E"/>
                </a:solidFill>
                <a:latin typeface="Lilita One"/>
                <a:ea typeface="Lilita One"/>
                <a:cs typeface="Lilita One"/>
                <a:sym typeface="Lilita One"/>
              </a:rPr>
              <a:t>Restaurant</a:t>
            </a:r>
          </a:p>
        </p:txBody>
      </p:sp>
      <p:sp>
        <p:nvSpPr>
          <p:cNvPr name="TextBox 43" id="43"/>
          <p:cNvSpPr txBox="true"/>
          <p:nvPr/>
        </p:nvSpPr>
        <p:spPr>
          <a:xfrm rot="0">
            <a:off x="7478097" y="7410840"/>
            <a:ext cx="6188988" cy="1038225"/>
          </a:xfrm>
          <a:prstGeom prst="rect">
            <a:avLst/>
          </a:prstGeom>
        </p:spPr>
        <p:txBody>
          <a:bodyPr anchor="t" rtlCol="false" tIns="0" lIns="0" bIns="0" rIns="0">
            <a:spAutoFit/>
          </a:bodyPr>
          <a:lstStyle/>
          <a:p>
            <a:pPr algn="ctr">
              <a:lnSpc>
                <a:spcPts val="8400"/>
              </a:lnSpc>
              <a:spcBef>
                <a:spcPct val="0"/>
              </a:spcBef>
            </a:pPr>
            <a:r>
              <a:rPr lang="en-US" sz="6000">
                <a:solidFill>
                  <a:srgbClr val="737373"/>
                </a:solidFill>
                <a:latin typeface="Lilita One"/>
                <a:ea typeface="Lilita One"/>
                <a:cs typeface="Lilita One"/>
                <a:sym typeface="Lilita One"/>
              </a:rPr>
              <a:t>By:Group HAHAHA</a:t>
            </a:r>
          </a:p>
        </p:txBody>
      </p:sp>
      <p:sp>
        <p:nvSpPr>
          <p:cNvPr name="TextBox 44" id="44"/>
          <p:cNvSpPr txBox="true"/>
          <p:nvPr/>
        </p:nvSpPr>
        <p:spPr>
          <a:xfrm rot="0">
            <a:off x="8631955" y="8448856"/>
            <a:ext cx="3608070"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Lilita One"/>
                <a:ea typeface="Lilita One"/>
                <a:cs typeface="Lilita One"/>
                <a:sym typeface="Lilita One"/>
              </a:rPr>
              <a:t>SMJK PHOR TAY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236404"/>
            <a:ext cx="16230600" cy="3814191"/>
          </a:xfrm>
          <a:custGeom>
            <a:avLst/>
            <a:gdLst/>
            <a:ahLst/>
            <a:cxnLst/>
            <a:rect r="r" b="b" t="t" l="l"/>
            <a:pathLst>
              <a:path h="3814191" w="16230600">
                <a:moveTo>
                  <a:pt x="0" y="0"/>
                </a:moveTo>
                <a:lnTo>
                  <a:pt x="16230600" y="0"/>
                </a:lnTo>
                <a:lnTo>
                  <a:pt x="16230600" y="3814192"/>
                </a:lnTo>
                <a:lnTo>
                  <a:pt x="0" y="3814192"/>
                </a:lnTo>
                <a:lnTo>
                  <a:pt x="0" y="0"/>
                </a:lnTo>
                <a:close/>
              </a:path>
            </a:pathLst>
          </a:custGeom>
          <a:blipFill>
            <a:blip r:embed="rId2"/>
            <a:stretch>
              <a:fillRect l="0" t="0" r="0" b="0"/>
            </a:stretch>
          </a:blipFill>
        </p:spPr>
      </p:sp>
      <p:sp>
        <p:nvSpPr>
          <p:cNvPr name="Freeform 3" id="3"/>
          <p:cNvSpPr/>
          <p:nvPr/>
        </p:nvSpPr>
        <p:spPr>
          <a:xfrm flipH="false" flipV="false" rot="0">
            <a:off x="13004589" y="6511548"/>
            <a:ext cx="5499366" cy="5499366"/>
          </a:xfrm>
          <a:custGeom>
            <a:avLst/>
            <a:gdLst/>
            <a:ahLst/>
            <a:cxnLst/>
            <a:rect r="r" b="b" t="t" l="l"/>
            <a:pathLst>
              <a:path h="5499366" w="5499366">
                <a:moveTo>
                  <a:pt x="0" y="0"/>
                </a:moveTo>
                <a:lnTo>
                  <a:pt x="5499366" y="0"/>
                </a:lnTo>
                <a:lnTo>
                  <a:pt x="5499366" y="5499366"/>
                </a:lnTo>
                <a:lnTo>
                  <a:pt x="0" y="5499366"/>
                </a:lnTo>
                <a:lnTo>
                  <a:pt x="0" y="0"/>
                </a:lnTo>
                <a:close/>
              </a:path>
            </a:pathLst>
          </a:custGeom>
          <a:blipFill>
            <a:blip r:embed="rId3"/>
            <a:stretch>
              <a:fillRect l="0" t="0" r="0" b="0"/>
            </a:stretch>
          </a:blipFill>
        </p:spPr>
      </p:sp>
      <p:sp>
        <p:nvSpPr>
          <p:cNvPr name="Freeform 4" id="4"/>
          <p:cNvSpPr/>
          <p:nvPr/>
        </p:nvSpPr>
        <p:spPr>
          <a:xfrm flipH="false" flipV="false" rot="0">
            <a:off x="0" y="6172200"/>
            <a:ext cx="3471395" cy="4114800"/>
          </a:xfrm>
          <a:custGeom>
            <a:avLst/>
            <a:gdLst/>
            <a:ahLst/>
            <a:cxnLst/>
            <a:rect r="r" b="b" t="t" l="l"/>
            <a:pathLst>
              <a:path h="4114800" w="3471395">
                <a:moveTo>
                  <a:pt x="0" y="0"/>
                </a:moveTo>
                <a:lnTo>
                  <a:pt x="3471395" y="0"/>
                </a:lnTo>
                <a:lnTo>
                  <a:pt x="347139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761812">
            <a:off x="204813" y="-815598"/>
            <a:ext cx="2675332" cy="4820419"/>
          </a:xfrm>
          <a:custGeom>
            <a:avLst/>
            <a:gdLst/>
            <a:ahLst/>
            <a:cxnLst/>
            <a:rect r="r" b="b" t="t" l="l"/>
            <a:pathLst>
              <a:path h="4820419" w="2675332">
                <a:moveTo>
                  <a:pt x="0" y="0"/>
                </a:moveTo>
                <a:lnTo>
                  <a:pt x="2675333" y="0"/>
                </a:lnTo>
                <a:lnTo>
                  <a:pt x="2675333" y="4820419"/>
                </a:lnTo>
                <a:lnTo>
                  <a:pt x="0" y="4820419"/>
                </a:lnTo>
                <a:lnTo>
                  <a:pt x="0" y="0"/>
                </a:lnTo>
                <a:close/>
              </a:path>
            </a:pathLst>
          </a:custGeom>
          <a:blipFill>
            <a:blip r:embed="rId6"/>
            <a:stretch>
              <a:fillRect l="0" t="0" r="0" b="0"/>
            </a:stretch>
          </a:blipFill>
        </p:spPr>
      </p:sp>
      <p:sp>
        <p:nvSpPr>
          <p:cNvPr name="Freeform 6" id="6"/>
          <p:cNvSpPr/>
          <p:nvPr/>
        </p:nvSpPr>
        <p:spPr>
          <a:xfrm flipH="false" flipV="false" rot="0">
            <a:off x="4472415" y="8229600"/>
            <a:ext cx="7315200" cy="2063262"/>
          </a:xfrm>
          <a:custGeom>
            <a:avLst/>
            <a:gdLst/>
            <a:ahLst/>
            <a:cxnLst/>
            <a:rect r="r" b="b" t="t" l="l"/>
            <a:pathLst>
              <a:path h="2063262" w="7315200">
                <a:moveTo>
                  <a:pt x="0" y="0"/>
                </a:moveTo>
                <a:lnTo>
                  <a:pt x="7315200" y="0"/>
                </a:lnTo>
                <a:lnTo>
                  <a:pt x="7315200" y="2063262"/>
                </a:lnTo>
                <a:lnTo>
                  <a:pt x="0" y="20632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395327" y="6569065"/>
            <a:ext cx="2379094" cy="3321071"/>
          </a:xfrm>
          <a:custGeom>
            <a:avLst/>
            <a:gdLst/>
            <a:ahLst/>
            <a:cxnLst/>
            <a:rect r="r" b="b" t="t" l="l"/>
            <a:pathLst>
              <a:path h="3321071" w="2379094">
                <a:moveTo>
                  <a:pt x="0" y="0"/>
                </a:moveTo>
                <a:lnTo>
                  <a:pt x="2379094" y="0"/>
                </a:lnTo>
                <a:lnTo>
                  <a:pt x="2379094" y="3321070"/>
                </a:lnTo>
                <a:lnTo>
                  <a:pt x="0" y="33210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556200">
            <a:off x="13260668" y="42659"/>
            <a:ext cx="4001643" cy="4114800"/>
          </a:xfrm>
          <a:custGeom>
            <a:avLst/>
            <a:gdLst/>
            <a:ahLst/>
            <a:cxnLst/>
            <a:rect r="r" b="b" t="t" l="l"/>
            <a:pathLst>
              <a:path h="4114800" w="4001643">
                <a:moveTo>
                  <a:pt x="0" y="0"/>
                </a:moveTo>
                <a:lnTo>
                  <a:pt x="4001643" y="0"/>
                </a:lnTo>
                <a:lnTo>
                  <a:pt x="4001643" y="4114800"/>
                </a:lnTo>
                <a:lnTo>
                  <a:pt x="0" y="4114800"/>
                </a:lnTo>
                <a:lnTo>
                  <a:pt x="0" y="0"/>
                </a:lnTo>
                <a:close/>
              </a:path>
            </a:pathLst>
          </a:custGeom>
          <a:blipFill>
            <a:blip r:embed="rId11"/>
            <a:stretch>
              <a:fillRect l="0" t="0" r="0" b="0"/>
            </a:stretch>
          </a:blipFill>
        </p:spPr>
      </p:sp>
      <p:sp>
        <p:nvSpPr>
          <p:cNvPr name="Freeform 9" id="9"/>
          <p:cNvSpPr/>
          <p:nvPr/>
        </p:nvSpPr>
        <p:spPr>
          <a:xfrm flipH="false" flipV="false" rot="0">
            <a:off x="14115833" y="42659"/>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2"/>
            <a:stretch>
              <a:fillRect l="0" t="0" r="0" b="0"/>
            </a:stretch>
          </a:blipFill>
        </p:spPr>
      </p:sp>
      <p:sp>
        <p:nvSpPr>
          <p:cNvPr name="TextBox 10" id="10"/>
          <p:cNvSpPr txBox="true"/>
          <p:nvPr/>
        </p:nvSpPr>
        <p:spPr>
          <a:xfrm rot="0">
            <a:off x="3983519" y="3983541"/>
            <a:ext cx="11581805" cy="2416174"/>
          </a:xfrm>
          <a:prstGeom prst="rect">
            <a:avLst/>
          </a:prstGeom>
        </p:spPr>
        <p:txBody>
          <a:bodyPr anchor="t" rtlCol="false" tIns="0" lIns="0" bIns="0" rIns="0">
            <a:spAutoFit/>
          </a:bodyPr>
          <a:lstStyle/>
          <a:p>
            <a:pPr algn="ctr">
              <a:lnSpc>
                <a:spcPts val="19600"/>
              </a:lnSpc>
              <a:spcBef>
                <a:spcPct val="0"/>
              </a:spcBef>
            </a:pPr>
            <a:r>
              <a:rPr lang="en-US" sz="14000">
                <a:solidFill>
                  <a:srgbClr val="AE612E"/>
                </a:solidFill>
                <a:latin typeface="Lilita One"/>
                <a:ea typeface="Lilita One"/>
                <a:cs typeface="Lilita One"/>
                <a:sym typeface="Lilita One"/>
              </a:rPr>
              <a:t>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4226312" y="789357"/>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3074" y="2496745"/>
            <a:ext cx="15412812" cy="3138609"/>
          </a:xfrm>
          <a:custGeom>
            <a:avLst/>
            <a:gdLst/>
            <a:ahLst/>
            <a:cxnLst/>
            <a:rect r="r" b="b" t="t" l="l"/>
            <a:pathLst>
              <a:path h="3138609" w="15412812">
                <a:moveTo>
                  <a:pt x="0" y="0"/>
                </a:moveTo>
                <a:lnTo>
                  <a:pt x="15412812" y="0"/>
                </a:lnTo>
                <a:lnTo>
                  <a:pt x="15412812" y="3138609"/>
                </a:lnTo>
                <a:lnTo>
                  <a:pt x="0" y="3138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19424" y="6612335"/>
            <a:ext cx="15485033" cy="3153316"/>
          </a:xfrm>
          <a:custGeom>
            <a:avLst/>
            <a:gdLst/>
            <a:ahLst/>
            <a:cxnLst/>
            <a:rect r="r" b="b" t="t" l="l"/>
            <a:pathLst>
              <a:path h="3153316" w="15485033">
                <a:moveTo>
                  <a:pt x="0" y="0"/>
                </a:moveTo>
                <a:lnTo>
                  <a:pt x="15485033" y="0"/>
                </a:lnTo>
                <a:lnTo>
                  <a:pt x="15485033" y="3153316"/>
                </a:lnTo>
                <a:lnTo>
                  <a:pt x="0" y="31533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012795" y="1629098"/>
            <a:ext cx="10897370" cy="7028804"/>
          </a:xfrm>
          <a:custGeom>
            <a:avLst/>
            <a:gdLst/>
            <a:ahLst/>
            <a:cxnLst/>
            <a:rect r="r" b="b" t="t" l="l"/>
            <a:pathLst>
              <a:path h="7028804" w="10897370">
                <a:moveTo>
                  <a:pt x="0" y="0"/>
                </a:moveTo>
                <a:lnTo>
                  <a:pt x="10897370" y="0"/>
                </a:lnTo>
                <a:lnTo>
                  <a:pt x="10897370" y="7028804"/>
                </a:lnTo>
                <a:lnTo>
                  <a:pt x="0" y="7028804"/>
                </a:lnTo>
                <a:lnTo>
                  <a:pt x="0" y="0"/>
                </a:lnTo>
                <a:close/>
              </a:path>
            </a:pathLst>
          </a:custGeom>
          <a:blipFill>
            <a:blip r:embed="rId6"/>
            <a:stretch>
              <a:fillRect l="0" t="0" r="0" b="0"/>
            </a:stretch>
          </a:blipFill>
        </p:spPr>
      </p:sp>
      <p:sp>
        <p:nvSpPr>
          <p:cNvPr name="Freeform 6" id="6"/>
          <p:cNvSpPr/>
          <p:nvPr/>
        </p:nvSpPr>
        <p:spPr>
          <a:xfrm flipH="false" flipV="false" rot="0">
            <a:off x="5399997" y="7340339"/>
            <a:ext cx="2969156" cy="2635126"/>
          </a:xfrm>
          <a:custGeom>
            <a:avLst/>
            <a:gdLst/>
            <a:ahLst/>
            <a:cxnLst/>
            <a:rect r="r" b="b" t="t" l="l"/>
            <a:pathLst>
              <a:path h="2635126" w="2969156">
                <a:moveTo>
                  <a:pt x="0" y="0"/>
                </a:moveTo>
                <a:lnTo>
                  <a:pt x="2969156" y="0"/>
                </a:lnTo>
                <a:lnTo>
                  <a:pt x="2969156" y="2635126"/>
                </a:lnTo>
                <a:lnTo>
                  <a:pt x="0" y="2635126"/>
                </a:lnTo>
                <a:lnTo>
                  <a:pt x="0" y="0"/>
                </a:lnTo>
                <a:close/>
              </a:path>
            </a:pathLst>
          </a:custGeom>
          <a:blipFill>
            <a:blip r:embed="rId7"/>
            <a:stretch>
              <a:fillRect l="0" t="0" r="0" b="0"/>
            </a:stretch>
          </a:blipFill>
        </p:spPr>
      </p:sp>
      <p:sp>
        <p:nvSpPr>
          <p:cNvPr name="Freeform 7" id="7"/>
          <p:cNvSpPr/>
          <p:nvPr/>
        </p:nvSpPr>
        <p:spPr>
          <a:xfrm flipH="false" flipV="false" rot="0">
            <a:off x="2069257" y="0"/>
            <a:ext cx="5247086" cy="8855841"/>
          </a:xfrm>
          <a:custGeom>
            <a:avLst/>
            <a:gdLst/>
            <a:ahLst/>
            <a:cxnLst/>
            <a:rect r="r" b="b" t="t" l="l"/>
            <a:pathLst>
              <a:path h="8855841" w="5247086">
                <a:moveTo>
                  <a:pt x="0" y="0"/>
                </a:moveTo>
                <a:lnTo>
                  <a:pt x="5247085" y="0"/>
                </a:lnTo>
                <a:lnTo>
                  <a:pt x="5247085" y="8855841"/>
                </a:lnTo>
                <a:lnTo>
                  <a:pt x="0" y="8855841"/>
                </a:lnTo>
                <a:lnTo>
                  <a:pt x="0" y="0"/>
                </a:lnTo>
                <a:close/>
              </a:path>
            </a:pathLst>
          </a:custGeom>
          <a:blipFill>
            <a:blip r:embed="rId8"/>
            <a:stretch>
              <a:fillRect l="0" t="0" r="0" b="0"/>
            </a:stretch>
          </a:blipFill>
        </p:spPr>
      </p:sp>
      <p:sp>
        <p:nvSpPr>
          <p:cNvPr name="Freeform 8" id="8"/>
          <p:cNvSpPr/>
          <p:nvPr/>
        </p:nvSpPr>
        <p:spPr>
          <a:xfrm flipH="true" flipV="false" rot="5400000">
            <a:off x="-552730" y="-3896335"/>
            <a:ext cx="7597482" cy="7277127"/>
          </a:xfrm>
          <a:custGeom>
            <a:avLst/>
            <a:gdLst/>
            <a:ahLst/>
            <a:cxnLst/>
            <a:rect r="r" b="b" t="t" l="l"/>
            <a:pathLst>
              <a:path h="7277127" w="7597482">
                <a:moveTo>
                  <a:pt x="7597483" y="0"/>
                </a:moveTo>
                <a:lnTo>
                  <a:pt x="0" y="0"/>
                </a:lnTo>
                <a:lnTo>
                  <a:pt x="0" y="7277127"/>
                </a:lnTo>
                <a:lnTo>
                  <a:pt x="7597483" y="7277127"/>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5400000">
            <a:off x="-1124042" y="6648437"/>
            <a:ext cx="7597482" cy="7277127"/>
          </a:xfrm>
          <a:custGeom>
            <a:avLst/>
            <a:gdLst/>
            <a:ahLst/>
            <a:cxnLst/>
            <a:rect r="r" b="b" t="t" l="l"/>
            <a:pathLst>
              <a:path h="7277127" w="7597482">
                <a:moveTo>
                  <a:pt x="7597483" y="0"/>
                </a:moveTo>
                <a:lnTo>
                  <a:pt x="0" y="0"/>
                </a:lnTo>
                <a:lnTo>
                  <a:pt x="0" y="7277126"/>
                </a:lnTo>
                <a:lnTo>
                  <a:pt x="7597483" y="7277126"/>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5400000">
            <a:off x="8712042" y="139090"/>
            <a:ext cx="525098" cy="608579"/>
            <a:chOff x="0" y="0"/>
            <a:chExt cx="798830" cy="925830"/>
          </a:xfrm>
        </p:grpSpPr>
        <p:sp>
          <p:nvSpPr>
            <p:cNvPr name="Freeform 11" id="11"/>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2" id="12"/>
          <p:cNvGrpSpPr/>
          <p:nvPr/>
        </p:nvGrpSpPr>
        <p:grpSpPr>
          <a:xfrm rot="-5400000">
            <a:off x="9752074" y="5983069"/>
            <a:ext cx="262132" cy="618597"/>
            <a:chOff x="0" y="0"/>
            <a:chExt cx="398780" cy="941070"/>
          </a:xfrm>
        </p:grpSpPr>
        <p:sp>
          <p:nvSpPr>
            <p:cNvPr name="Freeform 13" id="13"/>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14" id="14"/>
          <p:cNvGrpSpPr/>
          <p:nvPr/>
        </p:nvGrpSpPr>
        <p:grpSpPr>
          <a:xfrm rot="-5400000">
            <a:off x="9154494" y="124387"/>
            <a:ext cx="481688" cy="232913"/>
            <a:chOff x="0" y="0"/>
            <a:chExt cx="732790" cy="354330"/>
          </a:xfrm>
        </p:grpSpPr>
        <p:sp>
          <p:nvSpPr>
            <p:cNvPr name="Freeform 15" id="15"/>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16" id="16"/>
          <p:cNvGrpSpPr/>
          <p:nvPr/>
        </p:nvGrpSpPr>
        <p:grpSpPr>
          <a:xfrm rot="0">
            <a:off x="15750788" y="2274043"/>
            <a:ext cx="525098" cy="608579"/>
            <a:chOff x="0" y="0"/>
            <a:chExt cx="798830" cy="925830"/>
          </a:xfrm>
        </p:grpSpPr>
        <p:sp>
          <p:nvSpPr>
            <p:cNvPr name="Freeform 17" id="17"/>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8" id="18"/>
          <p:cNvGrpSpPr/>
          <p:nvPr/>
        </p:nvGrpSpPr>
        <p:grpSpPr>
          <a:xfrm rot="0">
            <a:off x="15337534" y="2130803"/>
            <a:ext cx="262132" cy="618597"/>
            <a:chOff x="0" y="0"/>
            <a:chExt cx="398780" cy="941070"/>
          </a:xfrm>
        </p:grpSpPr>
        <p:sp>
          <p:nvSpPr>
            <p:cNvPr name="Freeform 19" id="19"/>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20" id="20"/>
          <p:cNvGrpSpPr/>
          <p:nvPr/>
        </p:nvGrpSpPr>
        <p:grpSpPr>
          <a:xfrm rot="0">
            <a:off x="15875232" y="3039680"/>
            <a:ext cx="481688" cy="232913"/>
            <a:chOff x="0" y="0"/>
            <a:chExt cx="732790" cy="354330"/>
          </a:xfrm>
        </p:grpSpPr>
        <p:sp>
          <p:nvSpPr>
            <p:cNvPr name="Freeform 21" id="21"/>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22" id="22"/>
          <p:cNvGrpSpPr/>
          <p:nvPr/>
        </p:nvGrpSpPr>
        <p:grpSpPr>
          <a:xfrm rot="0">
            <a:off x="8102918" y="9705975"/>
            <a:ext cx="3560445" cy="234315"/>
            <a:chOff x="0" y="0"/>
            <a:chExt cx="4747260" cy="312420"/>
          </a:xfrm>
        </p:grpSpPr>
        <p:sp>
          <p:nvSpPr>
            <p:cNvPr name="Freeform 23" id="23"/>
            <p:cNvSpPr/>
            <p:nvPr/>
          </p:nvSpPr>
          <p:spPr>
            <a:xfrm flipH="false" flipV="false" rot="0">
              <a:off x="48260" y="53340"/>
              <a:ext cx="4648200" cy="238760"/>
            </a:xfrm>
            <a:custGeom>
              <a:avLst/>
              <a:gdLst/>
              <a:ahLst/>
              <a:cxnLst/>
              <a:rect r="r" b="b" t="t" l="l"/>
              <a:pathLst>
                <a:path h="238760" w="4648200">
                  <a:moveTo>
                    <a:pt x="83820" y="0"/>
                  </a:moveTo>
                  <a:cubicBezTo>
                    <a:pt x="1184910" y="3810"/>
                    <a:pt x="1422400" y="27940"/>
                    <a:pt x="1762760" y="36830"/>
                  </a:cubicBezTo>
                  <a:cubicBezTo>
                    <a:pt x="2252980" y="49530"/>
                    <a:pt x="3050540" y="52070"/>
                    <a:pt x="3563620" y="50800"/>
                  </a:cubicBezTo>
                  <a:cubicBezTo>
                    <a:pt x="3945890" y="50800"/>
                    <a:pt x="4428490" y="7620"/>
                    <a:pt x="4565650" y="40640"/>
                  </a:cubicBezTo>
                  <a:cubicBezTo>
                    <a:pt x="4603750" y="49530"/>
                    <a:pt x="4620260" y="59690"/>
                    <a:pt x="4632960" y="76200"/>
                  </a:cubicBezTo>
                  <a:cubicBezTo>
                    <a:pt x="4644390" y="90170"/>
                    <a:pt x="4648200" y="110490"/>
                    <a:pt x="4646930" y="127000"/>
                  </a:cubicBezTo>
                  <a:cubicBezTo>
                    <a:pt x="4646930" y="143510"/>
                    <a:pt x="4640580" y="163830"/>
                    <a:pt x="4627880" y="176530"/>
                  </a:cubicBezTo>
                  <a:cubicBezTo>
                    <a:pt x="4612640" y="191770"/>
                    <a:pt x="4578350" y="207010"/>
                    <a:pt x="4556760" y="204470"/>
                  </a:cubicBezTo>
                  <a:cubicBezTo>
                    <a:pt x="4533900" y="201930"/>
                    <a:pt x="4503420" y="179070"/>
                    <a:pt x="4491990" y="161290"/>
                  </a:cubicBezTo>
                  <a:cubicBezTo>
                    <a:pt x="4483100" y="146050"/>
                    <a:pt x="4481830" y="125730"/>
                    <a:pt x="4484370" y="109220"/>
                  </a:cubicBezTo>
                  <a:cubicBezTo>
                    <a:pt x="4486910" y="92710"/>
                    <a:pt x="4494530" y="73660"/>
                    <a:pt x="4508500" y="63500"/>
                  </a:cubicBezTo>
                  <a:cubicBezTo>
                    <a:pt x="4525010" y="49530"/>
                    <a:pt x="4561840" y="39370"/>
                    <a:pt x="4583430" y="41910"/>
                  </a:cubicBezTo>
                  <a:cubicBezTo>
                    <a:pt x="4599940" y="44450"/>
                    <a:pt x="4617720" y="57150"/>
                    <a:pt x="4627880" y="69850"/>
                  </a:cubicBezTo>
                  <a:cubicBezTo>
                    <a:pt x="4639310" y="82550"/>
                    <a:pt x="4646930" y="101600"/>
                    <a:pt x="4646930" y="118110"/>
                  </a:cubicBezTo>
                  <a:cubicBezTo>
                    <a:pt x="4648200" y="134620"/>
                    <a:pt x="4644390" y="154940"/>
                    <a:pt x="4632960" y="168910"/>
                  </a:cubicBezTo>
                  <a:cubicBezTo>
                    <a:pt x="4620260" y="185420"/>
                    <a:pt x="4602480" y="195580"/>
                    <a:pt x="4565650" y="205740"/>
                  </a:cubicBezTo>
                  <a:cubicBezTo>
                    <a:pt x="4428490" y="238760"/>
                    <a:pt x="3943350" y="195580"/>
                    <a:pt x="3563620" y="194310"/>
                  </a:cubicBezTo>
                  <a:cubicBezTo>
                    <a:pt x="3059430" y="194310"/>
                    <a:pt x="2296160" y="217170"/>
                    <a:pt x="1807210" y="208280"/>
                  </a:cubicBezTo>
                  <a:cubicBezTo>
                    <a:pt x="1455420" y="201930"/>
                    <a:pt x="1195070" y="173990"/>
                    <a:pt x="900430" y="166370"/>
                  </a:cubicBezTo>
                  <a:cubicBezTo>
                    <a:pt x="621030" y="160020"/>
                    <a:pt x="195580" y="185420"/>
                    <a:pt x="83820" y="165100"/>
                  </a:cubicBezTo>
                  <a:cubicBezTo>
                    <a:pt x="54610" y="160020"/>
                    <a:pt x="43180" y="156210"/>
                    <a:pt x="29210" y="144780"/>
                  </a:cubicBezTo>
                  <a:cubicBezTo>
                    <a:pt x="15240" y="132080"/>
                    <a:pt x="3810" y="110490"/>
                    <a:pt x="2540" y="92710"/>
                  </a:cubicBezTo>
                  <a:cubicBezTo>
                    <a:pt x="0" y="73660"/>
                    <a:pt x="3810" y="50800"/>
                    <a:pt x="16510" y="35560"/>
                  </a:cubicBezTo>
                  <a:cubicBezTo>
                    <a:pt x="29210" y="17780"/>
                    <a:pt x="83820" y="0"/>
                    <a:pt x="83820" y="0"/>
                  </a:cubicBezTo>
                </a:path>
              </a:pathLst>
            </a:custGeom>
            <a:solidFill>
              <a:srgbClr val="AE612E"/>
            </a:solidFill>
            <a:ln cap="sq">
              <a:noFill/>
              <a:prstDash val="solid"/>
              <a:miter/>
            </a:ln>
          </p:spPr>
        </p:sp>
      </p:grpSp>
      <p:grpSp>
        <p:nvGrpSpPr>
          <p:cNvPr name="Group 24" id="24"/>
          <p:cNvGrpSpPr/>
          <p:nvPr/>
        </p:nvGrpSpPr>
        <p:grpSpPr>
          <a:xfrm rot="0">
            <a:off x="7843838" y="9698355"/>
            <a:ext cx="194310" cy="194310"/>
            <a:chOff x="0" y="0"/>
            <a:chExt cx="259080" cy="259080"/>
          </a:xfrm>
        </p:grpSpPr>
        <p:sp>
          <p:nvSpPr>
            <p:cNvPr name="Freeform 25" id="25"/>
            <p:cNvSpPr/>
            <p:nvPr/>
          </p:nvSpPr>
          <p:spPr>
            <a:xfrm flipH="false" flipV="false" rot="0">
              <a:off x="44450" y="49530"/>
              <a:ext cx="160020" cy="167640"/>
            </a:xfrm>
            <a:custGeom>
              <a:avLst/>
              <a:gdLst/>
              <a:ahLst/>
              <a:cxnLst/>
              <a:rect r="r" b="b" t="t" l="l"/>
              <a:pathLst>
                <a:path h="167640" w="160020">
                  <a:moveTo>
                    <a:pt x="160020" y="58420"/>
                  </a:moveTo>
                  <a:cubicBezTo>
                    <a:pt x="156210" y="116840"/>
                    <a:pt x="135890" y="148590"/>
                    <a:pt x="115570" y="157480"/>
                  </a:cubicBezTo>
                  <a:cubicBezTo>
                    <a:pt x="93980" y="167640"/>
                    <a:pt x="57150" y="161290"/>
                    <a:pt x="38100" y="153670"/>
                  </a:cubicBezTo>
                  <a:cubicBezTo>
                    <a:pt x="25400" y="147320"/>
                    <a:pt x="16510" y="138430"/>
                    <a:pt x="10160" y="125730"/>
                  </a:cubicBezTo>
                  <a:cubicBezTo>
                    <a:pt x="2540" y="106680"/>
                    <a:pt x="0" y="67310"/>
                    <a:pt x="6350" y="48260"/>
                  </a:cubicBezTo>
                  <a:cubicBezTo>
                    <a:pt x="10160" y="35560"/>
                    <a:pt x="20320" y="25400"/>
                    <a:pt x="30480" y="17780"/>
                  </a:cubicBezTo>
                  <a:cubicBezTo>
                    <a:pt x="40640" y="10160"/>
                    <a:pt x="52070" y="2540"/>
                    <a:pt x="66040" y="1270"/>
                  </a:cubicBezTo>
                  <a:cubicBezTo>
                    <a:pt x="86360" y="0"/>
                    <a:pt x="139700" y="24130"/>
                    <a:pt x="139700" y="24130"/>
                  </a:cubicBezTo>
                </a:path>
              </a:pathLst>
            </a:custGeom>
            <a:solidFill>
              <a:srgbClr val="AE612E"/>
            </a:solidFill>
            <a:ln cap="sq">
              <a:noFill/>
              <a:prstDash val="solid"/>
              <a:miter/>
            </a:ln>
          </p:spPr>
        </p:sp>
      </p:grpSp>
      <p:grpSp>
        <p:nvGrpSpPr>
          <p:cNvPr name="Group 26" id="26"/>
          <p:cNvGrpSpPr/>
          <p:nvPr/>
        </p:nvGrpSpPr>
        <p:grpSpPr>
          <a:xfrm rot="0">
            <a:off x="15561852" y="4883831"/>
            <a:ext cx="451485" cy="751522"/>
            <a:chOff x="0" y="0"/>
            <a:chExt cx="601980" cy="1002030"/>
          </a:xfrm>
        </p:grpSpPr>
        <p:sp>
          <p:nvSpPr>
            <p:cNvPr name="Freeform 27" id="27"/>
            <p:cNvSpPr/>
            <p:nvPr/>
          </p:nvSpPr>
          <p:spPr>
            <a:xfrm flipH="false" flipV="false" rot="0">
              <a:off x="49530" y="48260"/>
              <a:ext cx="501650" cy="906780"/>
            </a:xfrm>
            <a:custGeom>
              <a:avLst/>
              <a:gdLst/>
              <a:ahLst/>
              <a:cxnLst/>
              <a:rect r="r" b="b" t="t" l="l"/>
              <a:pathLst>
                <a:path h="906780" w="501650">
                  <a:moveTo>
                    <a:pt x="501650" y="85090"/>
                  </a:moveTo>
                  <a:cubicBezTo>
                    <a:pt x="463550" y="462280"/>
                    <a:pt x="459740" y="480060"/>
                    <a:pt x="447040" y="516890"/>
                  </a:cubicBezTo>
                  <a:cubicBezTo>
                    <a:pt x="430530" y="567690"/>
                    <a:pt x="406400" y="643890"/>
                    <a:pt x="370840" y="695960"/>
                  </a:cubicBezTo>
                  <a:cubicBezTo>
                    <a:pt x="337820" y="746760"/>
                    <a:pt x="289560" y="792480"/>
                    <a:pt x="245110" y="828040"/>
                  </a:cubicBezTo>
                  <a:cubicBezTo>
                    <a:pt x="207010" y="858520"/>
                    <a:pt x="162560" y="890270"/>
                    <a:pt x="124460" y="897890"/>
                  </a:cubicBezTo>
                  <a:cubicBezTo>
                    <a:pt x="93980" y="902970"/>
                    <a:pt x="60960" y="901700"/>
                    <a:pt x="40640" y="886460"/>
                  </a:cubicBezTo>
                  <a:cubicBezTo>
                    <a:pt x="19050" y="872490"/>
                    <a:pt x="1270" y="836930"/>
                    <a:pt x="1270" y="811530"/>
                  </a:cubicBezTo>
                  <a:cubicBezTo>
                    <a:pt x="1270" y="787400"/>
                    <a:pt x="21590" y="751840"/>
                    <a:pt x="41910" y="737870"/>
                  </a:cubicBezTo>
                  <a:cubicBezTo>
                    <a:pt x="63500" y="723900"/>
                    <a:pt x="104140" y="722630"/>
                    <a:pt x="127000" y="730250"/>
                  </a:cubicBezTo>
                  <a:cubicBezTo>
                    <a:pt x="144780" y="735330"/>
                    <a:pt x="161290" y="750570"/>
                    <a:pt x="170180" y="767080"/>
                  </a:cubicBezTo>
                  <a:cubicBezTo>
                    <a:pt x="180340" y="788670"/>
                    <a:pt x="184150" y="829310"/>
                    <a:pt x="172720" y="852170"/>
                  </a:cubicBezTo>
                  <a:cubicBezTo>
                    <a:pt x="162560" y="875030"/>
                    <a:pt x="128270" y="896620"/>
                    <a:pt x="105410" y="901700"/>
                  </a:cubicBezTo>
                  <a:cubicBezTo>
                    <a:pt x="86360" y="906780"/>
                    <a:pt x="64770" y="900430"/>
                    <a:pt x="48260" y="892810"/>
                  </a:cubicBezTo>
                  <a:cubicBezTo>
                    <a:pt x="31750" y="883920"/>
                    <a:pt x="15240" y="867410"/>
                    <a:pt x="8890" y="849630"/>
                  </a:cubicBezTo>
                  <a:cubicBezTo>
                    <a:pt x="1270" y="828040"/>
                    <a:pt x="0" y="789940"/>
                    <a:pt x="15240" y="765810"/>
                  </a:cubicBezTo>
                  <a:cubicBezTo>
                    <a:pt x="35560" y="731520"/>
                    <a:pt x="113030" y="709930"/>
                    <a:pt x="148590" y="681990"/>
                  </a:cubicBezTo>
                  <a:cubicBezTo>
                    <a:pt x="176530" y="660400"/>
                    <a:pt x="196850" y="640080"/>
                    <a:pt x="215900" y="617220"/>
                  </a:cubicBezTo>
                  <a:cubicBezTo>
                    <a:pt x="233680" y="594360"/>
                    <a:pt x="246380" y="572770"/>
                    <a:pt x="260350" y="546100"/>
                  </a:cubicBezTo>
                  <a:cubicBezTo>
                    <a:pt x="275590" y="515620"/>
                    <a:pt x="288290" y="483870"/>
                    <a:pt x="299720" y="441960"/>
                  </a:cubicBezTo>
                  <a:cubicBezTo>
                    <a:pt x="316230" y="377190"/>
                    <a:pt x="330200" y="264160"/>
                    <a:pt x="335280" y="195580"/>
                  </a:cubicBezTo>
                  <a:cubicBezTo>
                    <a:pt x="339090" y="146050"/>
                    <a:pt x="328930" y="95250"/>
                    <a:pt x="335280" y="66040"/>
                  </a:cubicBezTo>
                  <a:cubicBezTo>
                    <a:pt x="340360" y="49530"/>
                    <a:pt x="344170" y="39370"/>
                    <a:pt x="354330" y="30480"/>
                  </a:cubicBezTo>
                  <a:cubicBezTo>
                    <a:pt x="367030" y="17780"/>
                    <a:pt x="389890" y="5080"/>
                    <a:pt x="407670" y="2540"/>
                  </a:cubicBezTo>
                  <a:cubicBezTo>
                    <a:pt x="420370" y="0"/>
                    <a:pt x="434340" y="2540"/>
                    <a:pt x="447040" y="7620"/>
                  </a:cubicBezTo>
                  <a:cubicBezTo>
                    <a:pt x="459740" y="11430"/>
                    <a:pt x="471170" y="19050"/>
                    <a:pt x="480060" y="30480"/>
                  </a:cubicBezTo>
                  <a:cubicBezTo>
                    <a:pt x="490220" y="43180"/>
                    <a:pt x="501650" y="85090"/>
                    <a:pt x="501650" y="85090"/>
                  </a:cubicBezTo>
                </a:path>
              </a:pathLst>
            </a:custGeom>
            <a:solidFill>
              <a:srgbClr val="AE612E"/>
            </a:solidFill>
            <a:ln cap="sq">
              <a:noFill/>
              <a:prstDash val="solid"/>
              <a:miter/>
            </a:ln>
          </p:spPr>
        </p:sp>
      </p:grpSp>
      <p:grpSp>
        <p:nvGrpSpPr>
          <p:cNvPr name="Group 28" id="28"/>
          <p:cNvGrpSpPr/>
          <p:nvPr/>
        </p:nvGrpSpPr>
        <p:grpSpPr>
          <a:xfrm rot="0">
            <a:off x="15145129" y="5539151"/>
            <a:ext cx="192405" cy="192405"/>
            <a:chOff x="0" y="0"/>
            <a:chExt cx="256540" cy="256540"/>
          </a:xfrm>
        </p:grpSpPr>
        <p:sp>
          <p:nvSpPr>
            <p:cNvPr name="Freeform 29" id="29"/>
            <p:cNvSpPr/>
            <p:nvPr/>
          </p:nvSpPr>
          <p:spPr>
            <a:xfrm flipH="false" flipV="false" rot="0">
              <a:off x="44450" y="46990"/>
              <a:ext cx="160020" cy="163830"/>
            </a:xfrm>
            <a:custGeom>
              <a:avLst/>
              <a:gdLst/>
              <a:ahLst/>
              <a:cxnLst/>
              <a:rect r="r" b="b" t="t" l="l"/>
              <a:pathLst>
                <a:path h="163830" w="160020">
                  <a:moveTo>
                    <a:pt x="160020" y="57150"/>
                  </a:moveTo>
                  <a:cubicBezTo>
                    <a:pt x="138430" y="144780"/>
                    <a:pt x="128270" y="153670"/>
                    <a:pt x="115570" y="157480"/>
                  </a:cubicBezTo>
                  <a:cubicBezTo>
                    <a:pt x="96520" y="163830"/>
                    <a:pt x="57150" y="161290"/>
                    <a:pt x="38100" y="152400"/>
                  </a:cubicBezTo>
                  <a:cubicBezTo>
                    <a:pt x="25400" y="147320"/>
                    <a:pt x="16510" y="138430"/>
                    <a:pt x="10160" y="124460"/>
                  </a:cubicBezTo>
                  <a:cubicBezTo>
                    <a:pt x="2540" y="106680"/>
                    <a:pt x="0" y="67310"/>
                    <a:pt x="6350" y="48260"/>
                  </a:cubicBezTo>
                  <a:cubicBezTo>
                    <a:pt x="10160" y="34290"/>
                    <a:pt x="17780" y="24130"/>
                    <a:pt x="30480" y="17780"/>
                  </a:cubicBezTo>
                  <a:cubicBezTo>
                    <a:pt x="46990" y="6350"/>
                    <a:pt x="86360" y="0"/>
                    <a:pt x="105410" y="3810"/>
                  </a:cubicBezTo>
                  <a:cubicBezTo>
                    <a:pt x="119380" y="6350"/>
                    <a:pt x="139700" y="24130"/>
                    <a:pt x="139700" y="24130"/>
                  </a:cubicBezTo>
                </a:path>
              </a:pathLst>
            </a:custGeom>
            <a:solidFill>
              <a:srgbClr val="AE612E"/>
            </a:solidFill>
            <a:ln cap="sq">
              <a:noFill/>
              <a:prstDash val="solid"/>
              <a:miter/>
            </a:ln>
          </p:spPr>
        </p:sp>
      </p:grpSp>
      <p:sp>
        <p:nvSpPr>
          <p:cNvPr name="Freeform 30" id="30"/>
          <p:cNvSpPr/>
          <p:nvPr/>
        </p:nvSpPr>
        <p:spPr>
          <a:xfrm flipH="false" flipV="false" rot="0">
            <a:off x="16843298" y="120422"/>
            <a:ext cx="1211846" cy="1322615"/>
          </a:xfrm>
          <a:custGeom>
            <a:avLst/>
            <a:gdLst/>
            <a:ahLst/>
            <a:cxnLst/>
            <a:rect r="r" b="b" t="t" l="l"/>
            <a:pathLst>
              <a:path h="1322615" w="1211846">
                <a:moveTo>
                  <a:pt x="0" y="0"/>
                </a:moveTo>
                <a:lnTo>
                  <a:pt x="1211847" y="0"/>
                </a:lnTo>
                <a:lnTo>
                  <a:pt x="1211847" y="1322616"/>
                </a:lnTo>
                <a:lnTo>
                  <a:pt x="0" y="1322616"/>
                </a:lnTo>
                <a:lnTo>
                  <a:pt x="0" y="0"/>
                </a:lnTo>
                <a:close/>
              </a:path>
            </a:pathLst>
          </a:custGeom>
          <a:blipFill>
            <a:blip r:embed="rId9"/>
            <a:stretch>
              <a:fillRect l="0" t="0" r="0" b="0"/>
            </a:stretch>
          </a:blipFill>
        </p:spPr>
      </p:sp>
      <p:sp>
        <p:nvSpPr>
          <p:cNvPr name="Freeform 31" id="31"/>
          <p:cNvSpPr/>
          <p:nvPr/>
        </p:nvSpPr>
        <p:spPr>
          <a:xfrm flipH="false" flipV="false" rot="0">
            <a:off x="3480954" y="8570050"/>
            <a:ext cx="1211846" cy="1322615"/>
          </a:xfrm>
          <a:custGeom>
            <a:avLst/>
            <a:gdLst/>
            <a:ahLst/>
            <a:cxnLst/>
            <a:rect r="r" b="b" t="t" l="l"/>
            <a:pathLst>
              <a:path h="1322615" w="1211846">
                <a:moveTo>
                  <a:pt x="0" y="0"/>
                </a:moveTo>
                <a:lnTo>
                  <a:pt x="1211846" y="0"/>
                </a:lnTo>
                <a:lnTo>
                  <a:pt x="1211846" y="1322615"/>
                </a:lnTo>
                <a:lnTo>
                  <a:pt x="0" y="1322615"/>
                </a:lnTo>
                <a:lnTo>
                  <a:pt x="0" y="0"/>
                </a:lnTo>
                <a:close/>
              </a:path>
            </a:pathLst>
          </a:custGeom>
          <a:blipFill>
            <a:blip r:embed="rId9"/>
            <a:stretch>
              <a:fillRect l="0" t="0" r="0" b="0"/>
            </a:stretch>
          </a:blipFill>
        </p:spPr>
      </p:sp>
      <p:sp>
        <p:nvSpPr>
          <p:cNvPr name="TextBox 32" id="32"/>
          <p:cNvSpPr txBox="true"/>
          <p:nvPr/>
        </p:nvSpPr>
        <p:spPr>
          <a:xfrm rot="0">
            <a:off x="7430335" y="2836827"/>
            <a:ext cx="7714795" cy="2463385"/>
          </a:xfrm>
          <a:prstGeom prst="rect">
            <a:avLst/>
          </a:prstGeom>
        </p:spPr>
        <p:txBody>
          <a:bodyPr anchor="t" rtlCol="false" tIns="0" lIns="0" bIns="0" rIns="0">
            <a:spAutoFit/>
          </a:bodyPr>
          <a:lstStyle/>
          <a:p>
            <a:pPr algn="ctr" marL="759177" indent="-379589" lvl="1">
              <a:lnSpc>
                <a:spcPts val="4922"/>
              </a:lnSpc>
              <a:buFont typeface="Arial"/>
              <a:buChar char="•"/>
            </a:pPr>
            <a:r>
              <a:rPr lang="en-US" sz="3516">
                <a:solidFill>
                  <a:srgbClr val="69330F"/>
                </a:solidFill>
                <a:latin typeface="Lilita One"/>
                <a:ea typeface="Lilita One"/>
                <a:cs typeface="Lilita One"/>
                <a:sym typeface="Lilita One"/>
              </a:rPr>
              <a:t>HTML, CSS for layout and styling</a:t>
            </a:r>
          </a:p>
          <a:p>
            <a:pPr algn="ctr" marL="759177" indent="-379589" lvl="1">
              <a:lnSpc>
                <a:spcPts val="4922"/>
              </a:lnSpc>
              <a:buFont typeface="Arial"/>
              <a:buChar char="•"/>
            </a:pPr>
            <a:r>
              <a:rPr lang="en-US" sz="3516">
                <a:solidFill>
                  <a:srgbClr val="69330F"/>
                </a:solidFill>
                <a:latin typeface="Lilita One"/>
                <a:ea typeface="Lilita One"/>
                <a:cs typeface="Lilita One"/>
                <a:sym typeface="Lilita One"/>
              </a:rPr>
              <a:t>JavaScript for interactivity</a:t>
            </a:r>
          </a:p>
          <a:p>
            <a:pPr algn="ctr" marL="759177" indent="-379589" lvl="1">
              <a:lnSpc>
                <a:spcPts val="4922"/>
              </a:lnSpc>
              <a:buFont typeface="Arial"/>
              <a:buChar char="•"/>
            </a:pPr>
            <a:r>
              <a:rPr lang="en-US" sz="3516">
                <a:solidFill>
                  <a:srgbClr val="69330F"/>
                </a:solidFill>
                <a:latin typeface="Lilita One"/>
                <a:ea typeface="Lilita One"/>
                <a:cs typeface="Lilita One"/>
                <a:sym typeface="Lilita One"/>
              </a:rPr>
              <a:t>PHP &amp; MySQL for database and server-side processing</a:t>
            </a:r>
          </a:p>
        </p:txBody>
      </p:sp>
      <p:sp>
        <p:nvSpPr>
          <p:cNvPr name="TextBox 33" id="33"/>
          <p:cNvSpPr txBox="true"/>
          <p:nvPr/>
        </p:nvSpPr>
        <p:spPr>
          <a:xfrm rot="0">
            <a:off x="8369153" y="7066522"/>
            <a:ext cx="9655900" cy="2353487"/>
          </a:xfrm>
          <a:prstGeom prst="rect">
            <a:avLst/>
          </a:prstGeom>
        </p:spPr>
        <p:txBody>
          <a:bodyPr anchor="t" rtlCol="false" tIns="0" lIns="0" bIns="0" rIns="0">
            <a:spAutoFit/>
          </a:bodyPr>
          <a:lstStyle/>
          <a:p>
            <a:pPr algn="ctr" marL="721758" indent="-360879" lvl="1">
              <a:lnSpc>
                <a:spcPts val="4680"/>
              </a:lnSpc>
              <a:buFont typeface="Arial"/>
              <a:buChar char="•"/>
            </a:pPr>
            <a:r>
              <a:rPr lang="en-US" sz="3343">
                <a:solidFill>
                  <a:srgbClr val="69330F"/>
                </a:solidFill>
                <a:latin typeface="Lilita One"/>
                <a:ea typeface="Lilita One"/>
                <a:cs typeface="Lilita One"/>
                <a:sym typeface="Lilita One"/>
              </a:rPr>
              <a:t>User-friendly food menu with pictures and prices</a:t>
            </a:r>
          </a:p>
          <a:p>
            <a:pPr algn="ctr" marL="721758" indent="-360879" lvl="1">
              <a:lnSpc>
                <a:spcPts val="4680"/>
              </a:lnSpc>
              <a:buFont typeface="Arial"/>
              <a:buChar char="•"/>
            </a:pPr>
            <a:r>
              <a:rPr lang="en-US" sz="3343">
                <a:solidFill>
                  <a:srgbClr val="69330F"/>
                </a:solidFill>
                <a:latin typeface="Lilita One"/>
                <a:ea typeface="Lilita One"/>
                <a:cs typeface="Lilita One"/>
                <a:sym typeface="Lilita One"/>
              </a:rPr>
              <a:t>Add to cart and order summary</a:t>
            </a:r>
          </a:p>
          <a:p>
            <a:pPr algn="ctr" marL="721758" indent="-360879" lvl="1">
              <a:lnSpc>
                <a:spcPts val="4680"/>
              </a:lnSpc>
              <a:buFont typeface="Arial"/>
              <a:buChar char="•"/>
            </a:pPr>
            <a:r>
              <a:rPr lang="en-US" sz="3343">
                <a:solidFill>
                  <a:srgbClr val="69330F"/>
                </a:solidFill>
                <a:latin typeface="Lilita One"/>
                <a:ea typeface="Lilita One"/>
                <a:cs typeface="Lilita One"/>
                <a:sym typeface="Lilita One"/>
              </a:rPr>
              <a:t>Delivery or pickup options</a:t>
            </a:r>
          </a:p>
          <a:p>
            <a:pPr algn="ctr" marL="721758" indent="-360879" lvl="1">
              <a:lnSpc>
                <a:spcPts val="4680"/>
              </a:lnSpc>
              <a:buFont typeface="Arial"/>
              <a:buChar char="•"/>
            </a:pPr>
            <a:r>
              <a:rPr lang="en-US" sz="3343">
                <a:solidFill>
                  <a:srgbClr val="69330F"/>
                </a:solidFill>
                <a:latin typeface="Lilita One"/>
                <a:ea typeface="Lilita One"/>
                <a:cs typeface="Lilita One"/>
                <a:sym typeface="Lilita One"/>
              </a:rPr>
              <a:t>Secure order form and confirmation page</a:t>
            </a:r>
          </a:p>
        </p:txBody>
      </p:sp>
      <p:sp>
        <p:nvSpPr>
          <p:cNvPr name="TextBox 34" id="34"/>
          <p:cNvSpPr txBox="true"/>
          <p:nvPr/>
        </p:nvSpPr>
        <p:spPr>
          <a:xfrm rot="-25232">
            <a:off x="6282952" y="526983"/>
            <a:ext cx="10761939" cy="2052321"/>
          </a:xfrm>
          <a:prstGeom prst="rect">
            <a:avLst/>
          </a:prstGeom>
        </p:spPr>
        <p:txBody>
          <a:bodyPr anchor="t" rtlCol="false" tIns="0" lIns="0" bIns="0" rIns="0">
            <a:spAutoFit/>
          </a:bodyPr>
          <a:lstStyle/>
          <a:p>
            <a:pPr algn="ctr">
              <a:lnSpc>
                <a:spcPts val="7840"/>
              </a:lnSpc>
            </a:pPr>
            <a:r>
              <a:rPr lang="en-US" sz="8000">
                <a:solidFill>
                  <a:srgbClr val="AE612E"/>
                </a:solidFill>
                <a:latin typeface="Lilita One"/>
                <a:ea typeface="Lilita One"/>
                <a:cs typeface="Lilita One"/>
                <a:sym typeface="Lilita One"/>
              </a:rPr>
              <a:t>TOOLS &amp; TECHNOLOGIES </a:t>
            </a:r>
          </a:p>
        </p:txBody>
      </p:sp>
      <p:sp>
        <p:nvSpPr>
          <p:cNvPr name="TextBox 35" id="35"/>
          <p:cNvSpPr txBox="true"/>
          <p:nvPr/>
        </p:nvSpPr>
        <p:spPr>
          <a:xfrm rot="0">
            <a:off x="10303886" y="5712506"/>
            <a:ext cx="6354961" cy="1387474"/>
          </a:xfrm>
          <a:prstGeom prst="rect">
            <a:avLst/>
          </a:prstGeom>
        </p:spPr>
        <p:txBody>
          <a:bodyPr anchor="t" rtlCol="false" tIns="0" lIns="0" bIns="0" rIns="0">
            <a:spAutoFit/>
          </a:bodyPr>
          <a:lstStyle/>
          <a:p>
            <a:pPr algn="ctr">
              <a:lnSpc>
                <a:spcPts val="11200"/>
              </a:lnSpc>
              <a:spcBef>
                <a:spcPct val="0"/>
              </a:spcBef>
            </a:pPr>
            <a:r>
              <a:rPr lang="en-US" sz="8000">
                <a:solidFill>
                  <a:srgbClr val="AE612E"/>
                </a:solidFill>
                <a:latin typeface="Lilita One"/>
                <a:ea typeface="Lilita One"/>
                <a:cs typeface="Lilita One"/>
                <a:sym typeface="Lilita One"/>
              </a:rPr>
              <a:t>KEY FEATURES</a:t>
            </a:r>
          </a:p>
        </p:txBody>
      </p:sp>
      <p:grpSp>
        <p:nvGrpSpPr>
          <p:cNvPr name="Group 36" id="36"/>
          <p:cNvGrpSpPr/>
          <p:nvPr/>
        </p:nvGrpSpPr>
        <p:grpSpPr>
          <a:xfrm rot="-5400000">
            <a:off x="10394688" y="5615100"/>
            <a:ext cx="481688" cy="232913"/>
            <a:chOff x="0" y="0"/>
            <a:chExt cx="732790" cy="354330"/>
          </a:xfrm>
        </p:grpSpPr>
        <p:sp>
          <p:nvSpPr>
            <p:cNvPr name="Freeform 37" id="37"/>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38" id="38"/>
          <p:cNvGrpSpPr/>
          <p:nvPr/>
        </p:nvGrpSpPr>
        <p:grpSpPr>
          <a:xfrm rot="-5400000">
            <a:off x="9737048" y="5497410"/>
            <a:ext cx="525098" cy="608579"/>
            <a:chOff x="0" y="0"/>
            <a:chExt cx="798830" cy="925830"/>
          </a:xfrm>
        </p:grpSpPr>
        <p:sp>
          <p:nvSpPr>
            <p:cNvPr name="Freeform 39" id="39"/>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40" id="40"/>
          <p:cNvGrpSpPr/>
          <p:nvPr/>
        </p:nvGrpSpPr>
        <p:grpSpPr>
          <a:xfrm rot="-5400000">
            <a:off x="8640389" y="472431"/>
            <a:ext cx="262132" cy="618597"/>
            <a:chOff x="0" y="0"/>
            <a:chExt cx="398780" cy="941070"/>
          </a:xfrm>
        </p:grpSpPr>
        <p:sp>
          <p:nvSpPr>
            <p:cNvPr name="Freeform 41" id="41"/>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4158181" y="-3035690"/>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38956">
            <a:off x="6508493" y="774830"/>
            <a:ext cx="12637512" cy="11947519"/>
          </a:xfrm>
          <a:custGeom>
            <a:avLst/>
            <a:gdLst/>
            <a:ahLst/>
            <a:cxnLst/>
            <a:rect r="r" b="b" t="t" l="l"/>
            <a:pathLst>
              <a:path h="11947519" w="12637512">
                <a:moveTo>
                  <a:pt x="0" y="0"/>
                </a:moveTo>
                <a:lnTo>
                  <a:pt x="12637511" y="0"/>
                </a:lnTo>
                <a:lnTo>
                  <a:pt x="12637511" y="11947519"/>
                </a:lnTo>
                <a:lnTo>
                  <a:pt x="0" y="11947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457049" y="-2869062"/>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737361">
            <a:off x="6540277" y="1293035"/>
            <a:ext cx="440798" cy="584001"/>
            <a:chOff x="0" y="0"/>
            <a:chExt cx="750570" cy="994410"/>
          </a:xfrm>
        </p:grpSpPr>
        <p:sp>
          <p:nvSpPr>
            <p:cNvPr name="Freeform 6" id="6"/>
            <p:cNvSpPr/>
            <p:nvPr/>
          </p:nvSpPr>
          <p:spPr>
            <a:xfrm flipH="false" flipV="false" rot="0">
              <a:off x="46990" y="46990"/>
              <a:ext cx="661670" cy="902970"/>
            </a:xfrm>
            <a:custGeom>
              <a:avLst/>
              <a:gdLst/>
              <a:ahLst/>
              <a:cxnLst/>
              <a:rect r="r" b="b" t="t" l="l"/>
              <a:pathLst>
                <a:path h="902970" w="661670">
                  <a:moveTo>
                    <a:pt x="443230" y="848360"/>
                  </a:moveTo>
                  <a:cubicBezTo>
                    <a:pt x="38100" y="233680"/>
                    <a:pt x="8890" y="187960"/>
                    <a:pt x="3810" y="143510"/>
                  </a:cubicBezTo>
                  <a:cubicBezTo>
                    <a:pt x="0" y="113030"/>
                    <a:pt x="6350" y="86360"/>
                    <a:pt x="19050" y="64770"/>
                  </a:cubicBezTo>
                  <a:cubicBezTo>
                    <a:pt x="31750" y="43180"/>
                    <a:pt x="55880" y="21590"/>
                    <a:pt x="78740" y="12700"/>
                  </a:cubicBezTo>
                  <a:cubicBezTo>
                    <a:pt x="102870" y="2540"/>
                    <a:pt x="134620" y="0"/>
                    <a:pt x="158750" y="6350"/>
                  </a:cubicBezTo>
                  <a:cubicBezTo>
                    <a:pt x="184150" y="12700"/>
                    <a:pt x="210820" y="34290"/>
                    <a:pt x="226060" y="50800"/>
                  </a:cubicBezTo>
                  <a:cubicBezTo>
                    <a:pt x="236220" y="60960"/>
                    <a:pt x="241300" y="71120"/>
                    <a:pt x="245110" y="86360"/>
                  </a:cubicBezTo>
                  <a:cubicBezTo>
                    <a:pt x="251460" y="106680"/>
                    <a:pt x="255270" y="142240"/>
                    <a:pt x="246380" y="165100"/>
                  </a:cubicBezTo>
                  <a:cubicBezTo>
                    <a:pt x="238760" y="189230"/>
                    <a:pt x="215900" y="215900"/>
                    <a:pt x="199390" y="229870"/>
                  </a:cubicBezTo>
                  <a:cubicBezTo>
                    <a:pt x="187960" y="240030"/>
                    <a:pt x="177800" y="245110"/>
                    <a:pt x="163830" y="247650"/>
                  </a:cubicBezTo>
                  <a:cubicBezTo>
                    <a:pt x="142240" y="252730"/>
                    <a:pt x="104140" y="251460"/>
                    <a:pt x="83820" y="245110"/>
                  </a:cubicBezTo>
                  <a:cubicBezTo>
                    <a:pt x="68580" y="240030"/>
                    <a:pt x="59690" y="234950"/>
                    <a:pt x="48260" y="224790"/>
                  </a:cubicBezTo>
                  <a:cubicBezTo>
                    <a:pt x="33020" y="209550"/>
                    <a:pt x="11430" y="181610"/>
                    <a:pt x="6350" y="156210"/>
                  </a:cubicBezTo>
                  <a:cubicBezTo>
                    <a:pt x="0" y="132080"/>
                    <a:pt x="2540" y="100330"/>
                    <a:pt x="12700" y="77470"/>
                  </a:cubicBezTo>
                  <a:cubicBezTo>
                    <a:pt x="22860" y="54610"/>
                    <a:pt x="44450" y="30480"/>
                    <a:pt x="67310" y="17780"/>
                  </a:cubicBezTo>
                  <a:cubicBezTo>
                    <a:pt x="88900" y="6350"/>
                    <a:pt x="124460" y="2540"/>
                    <a:pt x="146050" y="3810"/>
                  </a:cubicBezTo>
                  <a:cubicBezTo>
                    <a:pt x="161290" y="5080"/>
                    <a:pt x="171450" y="7620"/>
                    <a:pt x="184150" y="16510"/>
                  </a:cubicBezTo>
                  <a:cubicBezTo>
                    <a:pt x="203200" y="27940"/>
                    <a:pt x="219710" y="45720"/>
                    <a:pt x="240030" y="73660"/>
                  </a:cubicBezTo>
                  <a:cubicBezTo>
                    <a:pt x="279400" y="127000"/>
                    <a:pt x="325120" y="234950"/>
                    <a:pt x="381000" y="328930"/>
                  </a:cubicBezTo>
                  <a:cubicBezTo>
                    <a:pt x="454660" y="450850"/>
                    <a:pt x="626110" y="654050"/>
                    <a:pt x="651510" y="742950"/>
                  </a:cubicBezTo>
                  <a:cubicBezTo>
                    <a:pt x="661670" y="778510"/>
                    <a:pt x="660400" y="801370"/>
                    <a:pt x="650240" y="825500"/>
                  </a:cubicBezTo>
                  <a:cubicBezTo>
                    <a:pt x="641350" y="849630"/>
                    <a:pt x="617220" y="876300"/>
                    <a:pt x="594360" y="887730"/>
                  </a:cubicBezTo>
                  <a:cubicBezTo>
                    <a:pt x="571500" y="899160"/>
                    <a:pt x="535940" y="902970"/>
                    <a:pt x="511810" y="896620"/>
                  </a:cubicBezTo>
                  <a:cubicBezTo>
                    <a:pt x="486410" y="889000"/>
                    <a:pt x="443230" y="848360"/>
                    <a:pt x="443230" y="848360"/>
                  </a:cubicBezTo>
                </a:path>
              </a:pathLst>
            </a:custGeom>
            <a:solidFill>
              <a:srgbClr val="AE612E"/>
            </a:solidFill>
            <a:ln cap="sq">
              <a:noFill/>
              <a:prstDash val="solid"/>
              <a:miter/>
            </a:ln>
          </p:spPr>
        </p:sp>
      </p:grpSp>
      <p:grpSp>
        <p:nvGrpSpPr>
          <p:cNvPr name="Group 7" id="7"/>
          <p:cNvGrpSpPr/>
          <p:nvPr/>
        </p:nvGrpSpPr>
        <p:grpSpPr>
          <a:xfrm rot="-737361">
            <a:off x="6418361" y="1868470"/>
            <a:ext cx="414693" cy="251352"/>
            <a:chOff x="0" y="0"/>
            <a:chExt cx="706120" cy="427990"/>
          </a:xfrm>
        </p:grpSpPr>
        <p:sp>
          <p:nvSpPr>
            <p:cNvPr name="Freeform 8" id="8"/>
            <p:cNvSpPr/>
            <p:nvPr/>
          </p:nvSpPr>
          <p:spPr>
            <a:xfrm flipH="false" flipV="false" rot="0">
              <a:off x="48260" y="49530"/>
              <a:ext cx="609600" cy="328930"/>
            </a:xfrm>
            <a:custGeom>
              <a:avLst/>
              <a:gdLst/>
              <a:ahLst/>
              <a:cxnLst/>
              <a:rect r="r" b="b" t="t" l="l"/>
              <a:pathLst>
                <a:path h="328930" w="609600">
                  <a:moveTo>
                    <a:pt x="463550" y="326390"/>
                  </a:moveTo>
                  <a:cubicBezTo>
                    <a:pt x="63500" y="210820"/>
                    <a:pt x="45720" y="205740"/>
                    <a:pt x="30480" y="187960"/>
                  </a:cubicBezTo>
                  <a:cubicBezTo>
                    <a:pt x="15240" y="171450"/>
                    <a:pt x="3810" y="144780"/>
                    <a:pt x="2540" y="123190"/>
                  </a:cubicBezTo>
                  <a:cubicBezTo>
                    <a:pt x="0" y="100330"/>
                    <a:pt x="7620" y="72390"/>
                    <a:pt x="19050" y="53340"/>
                  </a:cubicBezTo>
                  <a:cubicBezTo>
                    <a:pt x="30480" y="34290"/>
                    <a:pt x="57150" y="16510"/>
                    <a:pt x="74930" y="7620"/>
                  </a:cubicBezTo>
                  <a:cubicBezTo>
                    <a:pt x="86360" y="2540"/>
                    <a:pt x="96520" y="0"/>
                    <a:pt x="110490" y="1270"/>
                  </a:cubicBezTo>
                  <a:cubicBezTo>
                    <a:pt x="129540" y="1270"/>
                    <a:pt x="160020" y="8890"/>
                    <a:pt x="179070" y="21590"/>
                  </a:cubicBezTo>
                  <a:cubicBezTo>
                    <a:pt x="196850" y="34290"/>
                    <a:pt x="214630" y="57150"/>
                    <a:pt x="220980" y="78740"/>
                  </a:cubicBezTo>
                  <a:cubicBezTo>
                    <a:pt x="227330" y="100330"/>
                    <a:pt x="224790" y="132080"/>
                    <a:pt x="219710" y="151130"/>
                  </a:cubicBezTo>
                  <a:cubicBezTo>
                    <a:pt x="215900" y="163830"/>
                    <a:pt x="210820" y="172720"/>
                    <a:pt x="201930" y="182880"/>
                  </a:cubicBezTo>
                  <a:cubicBezTo>
                    <a:pt x="189230" y="196850"/>
                    <a:pt x="160020" y="214630"/>
                    <a:pt x="142240" y="220980"/>
                  </a:cubicBezTo>
                  <a:cubicBezTo>
                    <a:pt x="128270" y="226060"/>
                    <a:pt x="119380" y="227330"/>
                    <a:pt x="105410" y="224790"/>
                  </a:cubicBezTo>
                  <a:cubicBezTo>
                    <a:pt x="86360" y="222250"/>
                    <a:pt x="57150" y="212090"/>
                    <a:pt x="39370" y="196850"/>
                  </a:cubicBezTo>
                  <a:cubicBezTo>
                    <a:pt x="22860" y="181610"/>
                    <a:pt x="8890" y="157480"/>
                    <a:pt x="3810" y="134620"/>
                  </a:cubicBezTo>
                  <a:cubicBezTo>
                    <a:pt x="0" y="113030"/>
                    <a:pt x="3810" y="83820"/>
                    <a:pt x="12700" y="63500"/>
                  </a:cubicBezTo>
                  <a:cubicBezTo>
                    <a:pt x="22860" y="43180"/>
                    <a:pt x="46990" y="22860"/>
                    <a:pt x="63500" y="12700"/>
                  </a:cubicBezTo>
                  <a:cubicBezTo>
                    <a:pt x="74930" y="5080"/>
                    <a:pt x="83820" y="2540"/>
                    <a:pt x="97790" y="1270"/>
                  </a:cubicBezTo>
                  <a:cubicBezTo>
                    <a:pt x="121920" y="0"/>
                    <a:pt x="153670" y="6350"/>
                    <a:pt x="195580" y="15240"/>
                  </a:cubicBezTo>
                  <a:cubicBezTo>
                    <a:pt x="273050" y="30480"/>
                    <a:pt x="462280" y="82550"/>
                    <a:pt x="521970" y="106680"/>
                  </a:cubicBezTo>
                  <a:cubicBezTo>
                    <a:pt x="546100" y="115570"/>
                    <a:pt x="556260" y="119380"/>
                    <a:pt x="570230" y="132080"/>
                  </a:cubicBezTo>
                  <a:cubicBezTo>
                    <a:pt x="585470" y="148590"/>
                    <a:pt x="601980" y="181610"/>
                    <a:pt x="605790" y="204470"/>
                  </a:cubicBezTo>
                  <a:cubicBezTo>
                    <a:pt x="609600" y="223520"/>
                    <a:pt x="607060" y="241300"/>
                    <a:pt x="598170" y="257810"/>
                  </a:cubicBezTo>
                  <a:cubicBezTo>
                    <a:pt x="589280" y="279400"/>
                    <a:pt x="566420" y="306070"/>
                    <a:pt x="544830" y="317500"/>
                  </a:cubicBezTo>
                  <a:cubicBezTo>
                    <a:pt x="521970" y="328930"/>
                    <a:pt x="463550" y="326390"/>
                    <a:pt x="463550" y="326390"/>
                  </a:cubicBezTo>
                </a:path>
              </a:pathLst>
            </a:custGeom>
            <a:solidFill>
              <a:srgbClr val="AE612E"/>
            </a:solidFill>
            <a:ln cap="sq">
              <a:noFill/>
              <a:prstDash val="solid"/>
              <a:miter/>
            </a:ln>
          </p:spPr>
        </p:sp>
      </p:grpSp>
      <p:grpSp>
        <p:nvGrpSpPr>
          <p:cNvPr name="Group 9" id="9"/>
          <p:cNvGrpSpPr/>
          <p:nvPr/>
        </p:nvGrpSpPr>
        <p:grpSpPr>
          <a:xfrm rot="-737361">
            <a:off x="7139297" y="1175528"/>
            <a:ext cx="284169" cy="479582"/>
            <a:chOff x="0" y="0"/>
            <a:chExt cx="483870" cy="816610"/>
          </a:xfrm>
        </p:grpSpPr>
        <p:sp>
          <p:nvSpPr>
            <p:cNvPr name="Freeform 10" id="10"/>
            <p:cNvSpPr/>
            <p:nvPr/>
          </p:nvSpPr>
          <p:spPr>
            <a:xfrm flipH="false" flipV="false" rot="0">
              <a:off x="45720" y="48260"/>
              <a:ext cx="389890" cy="720090"/>
            </a:xfrm>
            <a:custGeom>
              <a:avLst/>
              <a:gdLst/>
              <a:ahLst/>
              <a:cxnLst/>
              <a:rect r="r" b="b" t="t" l="l"/>
              <a:pathLst>
                <a:path h="720090" w="389890">
                  <a:moveTo>
                    <a:pt x="5080" y="566420"/>
                  </a:moveTo>
                  <a:cubicBezTo>
                    <a:pt x="167640" y="64770"/>
                    <a:pt x="172720" y="46990"/>
                    <a:pt x="191770" y="31750"/>
                  </a:cubicBezTo>
                  <a:cubicBezTo>
                    <a:pt x="209550" y="15240"/>
                    <a:pt x="237490" y="3810"/>
                    <a:pt x="260350" y="2540"/>
                  </a:cubicBezTo>
                  <a:cubicBezTo>
                    <a:pt x="284480" y="0"/>
                    <a:pt x="313690" y="7620"/>
                    <a:pt x="334010" y="20320"/>
                  </a:cubicBezTo>
                  <a:cubicBezTo>
                    <a:pt x="354330" y="34290"/>
                    <a:pt x="373380" y="57150"/>
                    <a:pt x="381000" y="80010"/>
                  </a:cubicBezTo>
                  <a:cubicBezTo>
                    <a:pt x="389890" y="102870"/>
                    <a:pt x="389890" y="133350"/>
                    <a:pt x="383540" y="156210"/>
                  </a:cubicBezTo>
                  <a:cubicBezTo>
                    <a:pt x="375920" y="179070"/>
                    <a:pt x="354330" y="204470"/>
                    <a:pt x="339090" y="217170"/>
                  </a:cubicBezTo>
                  <a:cubicBezTo>
                    <a:pt x="327660" y="226060"/>
                    <a:pt x="316230" y="229870"/>
                    <a:pt x="303530" y="233680"/>
                  </a:cubicBezTo>
                  <a:cubicBezTo>
                    <a:pt x="292100" y="237490"/>
                    <a:pt x="280670" y="240030"/>
                    <a:pt x="265430" y="238760"/>
                  </a:cubicBezTo>
                  <a:cubicBezTo>
                    <a:pt x="245110" y="236220"/>
                    <a:pt x="213360" y="227330"/>
                    <a:pt x="195580" y="212090"/>
                  </a:cubicBezTo>
                  <a:cubicBezTo>
                    <a:pt x="176530" y="196850"/>
                    <a:pt x="161290" y="167640"/>
                    <a:pt x="154940" y="148590"/>
                  </a:cubicBezTo>
                  <a:cubicBezTo>
                    <a:pt x="149860" y="134620"/>
                    <a:pt x="149860" y="124460"/>
                    <a:pt x="151130" y="110490"/>
                  </a:cubicBezTo>
                  <a:cubicBezTo>
                    <a:pt x="154940" y="90170"/>
                    <a:pt x="170180" y="57150"/>
                    <a:pt x="181610" y="40640"/>
                  </a:cubicBezTo>
                  <a:cubicBezTo>
                    <a:pt x="190500" y="29210"/>
                    <a:pt x="200660" y="22860"/>
                    <a:pt x="212090" y="16510"/>
                  </a:cubicBezTo>
                  <a:cubicBezTo>
                    <a:pt x="223520" y="10160"/>
                    <a:pt x="233680" y="5080"/>
                    <a:pt x="247650" y="3810"/>
                  </a:cubicBezTo>
                  <a:cubicBezTo>
                    <a:pt x="267970" y="1270"/>
                    <a:pt x="302260" y="3810"/>
                    <a:pt x="323850" y="13970"/>
                  </a:cubicBezTo>
                  <a:cubicBezTo>
                    <a:pt x="344170" y="25400"/>
                    <a:pt x="365760" y="46990"/>
                    <a:pt x="375920" y="68580"/>
                  </a:cubicBezTo>
                  <a:cubicBezTo>
                    <a:pt x="387350" y="90170"/>
                    <a:pt x="388620" y="113030"/>
                    <a:pt x="386080" y="143510"/>
                  </a:cubicBezTo>
                  <a:cubicBezTo>
                    <a:pt x="382270" y="194310"/>
                    <a:pt x="347980" y="270510"/>
                    <a:pt x="323850" y="342900"/>
                  </a:cubicBezTo>
                  <a:cubicBezTo>
                    <a:pt x="294640" y="433070"/>
                    <a:pt x="259080" y="579120"/>
                    <a:pt x="224790" y="640080"/>
                  </a:cubicBezTo>
                  <a:cubicBezTo>
                    <a:pt x="208280" y="670560"/>
                    <a:pt x="195580" y="690880"/>
                    <a:pt x="172720" y="703580"/>
                  </a:cubicBezTo>
                  <a:cubicBezTo>
                    <a:pt x="151130" y="716280"/>
                    <a:pt x="115570" y="720090"/>
                    <a:pt x="91440" y="716280"/>
                  </a:cubicBezTo>
                  <a:cubicBezTo>
                    <a:pt x="72390" y="713740"/>
                    <a:pt x="55880" y="704850"/>
                    <a:pt x="41910" y="693420"/>
                  </a:cubicBezTo>
                  <a:cubicBezTo>
                    <a:pt x="27940" y="681990"/>
                    <a:pt x="13970" y="666750"/>
                    <a:pt x="7620" y="648970"/>
                  </a:cubicBezTo>
                  <a:cubicBezTo>
                    <a:pt x="0" y="626110"/>
                    <a:pt x="5080" y="566420"/>
                    <a:pt x="5080" y="566420"/>
                  </a:cubicBezTo>
                </a:path>
              </a:pathLst>
            </a:custGeom>
            <a:solidFill>
              <a:srgbClr val="AE612E"/>
            </a:solidFill>
            <a:ln cap="sq">
              <a:noFill/>
              <a:prstDash val="solid"/>
              <a:miter/>
            </a:ln>
          </p:spPr>
        </p:sp>
      </p:grpSp>
      <p:grpSp>
        <p:nvGrpSpPr>
          <p:cNvPr name="Group 11" id="11"/>
          <p:cNvGrpSpPr/>
          <p:nvPr/>
        </p:nvGrpSpPr>
        <p:grpSpPr>
          <a:xfrm rot="4662638">
            <a:off x="17517186" y="1091087"/>
            <a:ext cx="440798" cy="584001"/>
            <a:chOff x="0" y="0"/>
            <a:chExt cx="750570" cy="994410"/>
          </a:xfrm>
        </p:grpSpPr>
        <p:sp>
          <p:nvSpPr>
            <p:cNvPr name="Freeform 12" id="12"/>
            <p:cNvSpPr/>
            <p:nvPr/>
          </p:nvSpPr>
          <p:spPr>
            <a:xfrm flipH="false" flipV="false" rot="0">
              <a:off x="46990" y="46990"/>
              <a:ext cx="661670" cy="902970"/>
            </a:xfrm>
            <a:custGeom>
              <a:avLst/>
              <a:gdLst/>
              <a:ahLst/>
              <a:cxnLst/>
              <a:rect r="r" b="b" t="t" l="l"/>
              <a:pathLst>
                <a:path h="902970" w="661670">
                  <a:moveTo>
                    <a:pt x="443230" y="848360"/>
                  </a:moveTo>
                  <a:cubicBezTo>
                    <a:pt x="38100" y="233680"/>
                    <a:pt x="8890" y="187960"/>
                    <a:pt x="3810" y="143510"/>
                  </a:cubicBezTo>
                  <a:cubicBezTo>
                    <a:pt x="0" y="113030"/>
                    <a:pt x="6350" y="86360"/>
                    <a:pt x="19050" y="64770"/>
                  </a:cubicBezTo>
                  <a:cubicBezTo>
                    <a:pt x="31750" y="43180"/>
                    <a:pt x="55880" y="21590"/>
                    <a:pt x="78740" y="12700"/>
                  </a:cubicBezTo>
                  <a:cubicBezTo>
                    <a:pt x="102870" y="2540"/>
                    <a:pt x="134620" y="0"/>
                    <a:pt x="158750" y="6350"/>
                  </a:cubicBezTo>
                  <a:cubicBezTo>
                    <a:pt x="184150" y="12700"/>
                    <a:pt x="210820" y="34290"/>
                    <a:pt x="226060" y="50800"/>
                  </a:cubicBezTo>
                  <a:cubicBezTo>
                    <a:pt x="236220" y="60960"/>
                    <a:pt x="241300" y="71120"/>
                    <a:pt x="245110" y="86360"/>
                  </a:cubicBezTo>
                  <a:cubicBezTo>
                    <a:pt x="251460" y="106680"/>
                    <a:pt x="255270" y="142240"/>
                    <a:pt x="246380" y="165100"/>
                  </a:cubicBezTo>
                  <a:cubicBezTo>
                    <a:pt x="238760" y="189230"/>
                    <a:pt x="215900" y="215900"/>
                    <a:pt x="199390" y="229870"/>
                  </a:cubicBezTo>
                  <a:cubicBezTo>
                    <a:pt x="187960" y="240030"/>
                    <a:pt x="177800" y="245110"/>
                    <a:pt x="163830" y="247650"/>
                  </a:cubicBezTo>
                  <a:cubicBezTo>
                    <a:pt x="142240" y="252730"/>
                    <a:pt x="104140" y="251460"/>
                    <a:pt x="83820" y="245110"/>
                  </a:cubicBezTo>
                  <a:cubicBezTo>
                    <a:pt x="68580" y="240030"/>
                    <a:pt x="59690" y="234950"/>
                    <a:pt x="48260" y="224790"/>
                  </a:cubicBezTo>
                  <a:cubicBezTo>
                    <a:pt x="33020" y="209550"/>
                    <a:pt x="11430" y="181610"/>
                    <a:pt x="6350" y="156210"/>
                  </a:cubicBezTo>
                  <a:cubicBezTo>
                    <a:pt x="0" y="132080"/>
                    <a:pt x="2540" y="100330"/>
                    <a:pt x="12700" y="77470"/>
                  </a:cubicBezTo>
                  <a:cubicBezTo>
                    <a:pt x="22860" y="54610"/>
                    <a:pt x="44450" y="30480"/>
                    <a:pt x="67310" y="17780"/>
                  </a:cubicBezTo>
                  <a:cubicBezTo>
                    <a:pt x="88900" y="6350"/>
                    <a:pt x="124460" y="2540"/>
                    <a:pt x="146050" y="3810"/>
                  </a:cubicBezTo>
                  <a:cubicBezTo>
                    <a:pt x="161290" y="5080"/>
                    <a:pt x="171450" y="7620"/>
                    <a:pt x="184150" y="16510"/>
                  </a:cubicBezTo>
                  <a:cubicBezTo>
                    <a:pt x="203200" y="27940"/>
                    <a:pt x="219710" y="45720"/>
                    <a:pt x="240030" y="73660"/>
                  </a:cubicBezTo>
                  <a:cubicBezTo>
                    <a:pt x="279400" y="127000"/>
                    <a:pt x="325120" y="234950"/>
                    <a:pt x="381000" y="328930"/>
                  </a:cubicBezTo>
                  <a:cubicBezTo>
                    <a:pt x="454660" y="450850"/>
                    <a:pt x="626110" y="654050"/>
                    <a:pt x="651510" y="742950"/>
                  </a:cubicBezTo>
                  <a:cubicBezTo>
                    <a:pt x="661670" y="778510"/>
                    <a:pt x="660400" y="801370"/>
                    <a:pt x="650240" y="825500"/>
                  </a:cubicBezTo>
                  <a:cubicBezTo>
                    <a:pt x="641350" y="849630"/>
                    <a:pt x="617220" y="876300"/>
                    <a:pt x="594360" y="887730"/>
                  </a:cubicBezTo>
                  <a:cubicBezTo>
                    <a:pt x="571500" y="899160"/>
                    <a:pt x="535940" y="902970"/>
                    <a:pt x="511810" y="896620"/>
                  </a:cubicBezTo>
                  <a:cubicBezTo>
                    <a:pt x="486410" y="889000"/>
                    <a:pt x="443230" y="848360"/>
                    <a:pt x="443230" y="848360"/>
                  </a:cubicBezTo>
                </a:path>
              </a:pathLst>
            </a:custGeom>
            <a:solidFill>
              <a:srgbClr val="AE612E"/>
            </a:solidFill>
            <a:ln cap="sq">
              <a:noFill/>
              <a:prstDash val="solid"/>
              <a:miter/>
            </a:ln>
          </p:spPr>
        </p:sp>
      </p:grpSp>
      <p:grpSp>
        <p:nvGrpSpPr>
          <p:cNvPr name="Group 13" id="13"/>
          <p:cNvGrpSpPr/>
          <p:nvPr/>
        </p:nvGrpSpPr>
        <p:grpSpPr>
          <a:xfrm rot="4662638">
            <a:off x="17051953" y="1209257"/>
            <a:ext cx="414693" cy="251352"/>
            <a:chOff x="0" y="0"/>
            <a:chExt cx="706120" cy="427990"/>
          </a:xfrm>
        </p:grpSpPr>
        <p:sp>
          <p:nvSpPr>
            <p:cNvPr name="Freeform 14" id="14"/>
            <p:cNvSpPr/>
            <p:nvPr/>
          </p:nvSpPr>
          <p:spPr>
            <a:xfrm flipH="false" flipV="false" rot="0">
              <a:off x="48260" y="49530"/>
              <a:ext cx="609600" cy="328930"/>
            </a:xfrm>
            <a:custGeom>
              <a:avLst/>
              <a:gdLst/>
              <a:ahLst/>
              <a:cxnLst/>
              <a:rect r="r" b="b" t="t" l="l"/>
              <a:pathLst>
                <a:path h="328930" w="609600">
                  <a:moveTo>
                    <a:pt x="463550" y="326390"/>
                  </a:moveTo>
                  <a:cubicBezTo>
                    <a:pt x="63500" y="210820"/>
                    <a:pt x="45720" y="205740"/>
                    <a:pt x="30480" y="187960"/>
                  </a:cubicBezTo>
                  <a:cubicBezTo>
                    <a:pt x="15240" y="171450"/>
                    <a:pt x="3810" y="144780"/>
                    <a:pt x="2540" y="123190"/>
                  </a:cubicBezTo>
                  <a:cubicBezTo>
                    <a:pt x="0" y="100330"/>
                    <a:pt x="7620" y="72390"/>
                    <a:pt x="19050" y="53340"/>
                  </a:cubicBezTo>
                  <a:cubicBezTo>
                    <a:pt x="30480" y="34290"/>
                    <a:pt x="57150" y="16510"/>
                    <a:pt x="74930" y="7620"/>
                  </a:cubicBezTo>
                  <a:cubicBezTo>
                    <a:pt x="86360" y="2540"/>
                    <a:pt x="96520" y="0"/>
                    <a:pt x="110490" y="1270"/>
                  </a:cubicBezTo>
                  <a:cubicBezTo>
                    <a:pt x="129540" y="1270"/>
                    <a:pt x="160020" y="8890"/>
                    <a:pt x="179070" y="21590"/>
                  </a:cubicBezTo>
                  <a:cubicBezTo>
                    <a:pt x="196850" y="34290"/>
                    <a:pt x="214630" y="57150"/>
                    <a:pt x="220980" y="78740"/>
                  </a:cubicBezTo>
                  <a:cubicBezTo>
                    <a:pt x="227330" y="100330"/>
                    <a:pt x="224790" y="132080"/>
                    <a:pt x="219710" y="151130"/>
                  </a:cubicBezTo>
                  <a:cubicBezTo>
                    <a:pt x="215900" y="163830"/>
                    <a:pt x="210820" y="172720"/>
                    <a:pt x="201930" y="182880"/>
                  </a:cubicBezTo>
                  <a:cubicBezTo>
                    <a:pt x="189230" y="196850"/>
                    <a:pt x="160020" y="214630"/>
                    <a:pt x="142240" y="220980"/>
                  </a:cubicBezTo>
                  <a:cubicBezTo>
                    <a:pt x="128270" y="226060"/>
                    <a:pt x="119380" y="227330"/>
                    <a:pt x="105410" y="224790"/>
                  </a:cubicBezTo>
                  <a:cubicBezTo>
                    <a:pt x="86360" y="222250"/>
                    <a:pt x="57150" y="212090"/>
                    <a:pt x="39370" y="196850"/>
                  </a:cubicBezTo>
                  <a:cubicBezTo>
                    <a:pt x="22860" y="181610"/>
                    <a:pt x="8890" y="157480"/>
                    <a:pt x="3810" y="134620"/>
                  </a:cubicBezTo>
                  <a:cubicBezTo>
                    <a:pt x="0" y="113030"/>
                    <a:pt x="3810" y="83820"/>
                    <a:pt x="12700" y="63500"/>
                  </a:cubicBezTo>
                  <a:cubicBezTo>
                    <a:pt x="22860" y="43180"/>
                    <a:pt x="46990" y="22860"/>
                    <a:pt x="63500" y="12700"/>
                  </a:cubicBezTo>
                  <a:cubicBezTo>
                    <a:pt x="74930" y="5080"/>
                    <a:pt x="83820" y="2540"/>
                    <a:pt x="97790" y="1270"/>
                  </a:cubicBezTo>
                  <a:cubicBezTo>
                    <a:pt x="121920" y="0"/>
                    <a:pt x="153670" y="6350"/>
                    <a:pt x="195580" y="15240"/>
                  </a:cubicBezTo>
                  <a:cubicBezTo>
                    <a:pt x="273050" y="30480"/>
                    <a:pt x="462280" y="82550"/>
                    <a:pt x="521970" y="106680"/>
                  </a:cubicBezTo>
                  <a:cubicBezTo>
                    <a:pt x="546100" y="115570"/>
                    <a:pt x="556260" y="119380"/>
                    <a:pt x="570230" y="132080"/>
                  </a:cubicBezTo>
                  <a:cubicBezTo>
                    <a:pt x="585470" y="148590"/>
                    <a:pt x="601980" y="181610"/>
                    <a:pt x="605790" y="204470"/>
                  </a:cubicBezTo>
                  <a:cubicBezTo>
                    <a:pt x="609600" y="223520"/>
                    <a:pt x="607060" y="241300"/>
                    <a:pt x="598170" y="257810"/>
                  </a:cubicBezTo>
                  <a:cubicBezTo>
                    <a:pt x="589280" y="279400"/>
                    <a:pt x="566420" y="306070"/>
                    <a:pt x="544830" y="317500"/>
                  </a:cubicBezTo>
                  <a:cubicBezTo>
                    <a:pt x="521970" y="328930"/>
                    <a:pt x="463550" y="326390"/>
                    <a:pt x="463550" y="326390"/>
                  </a:cubicBezTo>
                </a:path>
              </a:pathLst>
            </a:custGeom>
            <a:solidFill>
              <a:srgbClr val="AE612E"/>
            </a:solidFill>
            <a:ln cap="sq">
              <a:noFill/>
              <a:prstDash val="solid"/>
              <a:miter/>
            </a:ln>
          </p:spPr>
        </p:sp>
      </p:grpSp>
      <p:grpSp>
        <p:nvGrpSpPr>
          <p:cNvPr name="Group 15" id="15"/>
          <p:cNvGrpSpPr/>
          <p:nvPr/>
        </p:nvGrpSpPr>
        <p:grpSpPr>
          <a:xfrm rot="3873262">
            <a:off x="17878892" y="1345244"/>
            <a:ext cx="284169" cy="479582"/>
            <a:chOff x="0" y="0"/>
            <a:chExt cx="483870" cy="816610"/>
          </a:xfrm>
        </p:grpSpPr>
        <p:sp>
          <p:nvSpPr>
            <p:cNvPr name="Freeform 16" id="16"/>
            <p:cNvSpPr/>
            <p:nvPr/>
          </p:nvSpPr>
          <p:spPr>
            <a:xfrm flipH="false" flipV="false" rot="0">
              <a:off x="45720" y="48260"/>
              <a:ext cx="389890" cy="720090"/>
            </a:xfrm>
            <a:custGeom>
              <a:avLst/>
              <a:gdLst/>
              <a:ahLst/>
              <a:cxnLst/>
              <a:rect r="r" b="b" t="t" l="l"/>
              <a:pathLst>
                <a:path h="720090" w="389890">
                  <a:moveTo>
                    <a:pt x="5080" y="566420"/>
                  </a:moveTo>
                  <a:cubicBezTo>
                    <a:pt x="167640" y="64770"/>
                    <a:pt x="172720" y="46990"/>
                    <a:pt x="191770" y="31750"/>
                  </a:cubicBezTo>
                  <a:cubicBezTo>
                    <a:pt x="209550" y="15240"/>
                    <a:pt x="237490" y="3810"/>
                    <a:pt x="260350" y="2540"/>
                  </a:cubicBezTo>
                  <a:cubicBezTo>
                    <a:pt x="284480" y="0"/>
                    <a:pt x="313690" y="7620"/>
                    <a:pt x="334010" y="20320"/>
                  </a:cubicBezTo>
                  <a:cubicBezTo>
                    <a:pt x="354330" y="34290"/>
                    <a:pt x="373380" y="57150"/>
                    <a:pt x="381000" y="80010"/>
                  </a:cubicBezTo>
                  <a:cubicBezTo>
                    <a:pt x="389890" y="102870"/>
                    <a:pt x="389890" y="133350"/>
                    <a:pt x="383540" y="156210"/>
                  </a:cubicBezTo>
                  <a:cubicBezTo>
                    <a:pt x="375920" y="179070"/>
                    <a:pt x="354330" y="204470"/>
                    <a:pt x="339090" y="217170"/>
                  </a:cubicBezTo>
                  <a:cubicBezTo>
                    <a:pt x="327660" y="226060"/>
                    <a:pt x="316230" y="229870"/>
                    <a:pt x="303530" y="233680"/>
                  </a:cubicBezTo>
                  <a:cubicBezTo>
                    <a:pt x="292100" y="237490"/>
                    <a:pt x="280670" y="240030"/>
                    <a:pt x="265430" y="238760"/>
                  </a:cubicBezTo>
                  <a:cubicBezTo>
                    <a:pt x="245110" y="236220"/>
                    <a:pt x="213360" y="227330"/>
                    <a:pt x="195580" y="212090"/>
                  </a:cubicBezTo>
                  <a:cubicBezTo>
                    <a:pt x="176530" y="196850"/>
                    <a:pt x="161290" y="167640"/>
                    <a:pt x="154940" y="148590"/>
                  </a:cubicBezTo>
                  <a:cubicBezTo>
                    <a:pt x="149860" y="134620"/>
                    <a:pt x="149860" y="124460"/>
                    <a:pt x="151130" y="110490"/>
                  </a:cubicBezTo>
                  <a:cubicBezTo>
                    <a:pt x="154940" y="90170"/>
                    <a:pt x="170180" y="57150"/>
                    <a:pt x="181610" y="40640"/>
                  </a:cubicBezTo>
                  <a:cubicBezTo>
                    <a:pt x="190500" y="29210"/>
                    <a:pt x="200660" y="22860"/>
                    <a:pt x="212090" y="16510"/>
                  </a:cubicBezTo>
                  <a:cubicBezTo>
                    <a:pt x="223520" y="10160"/>
                    <a:pt x="233680" y="5080"/>
                    <a:pt x="247650" y="3810"/>
                  </a:cubicBezTo>
                  <a:cubicBezTo>
                    <a:pt x="267970" y="1270"/>
                    <a:pt x="302260" y="3810"/>
                    <a:pt x="323850" y="13970"/>
                  </a:cubicBezTo>
                  <a:cubicBezTo>
                    <a:pt x="344170" y="25400"/>
                    <a:pt x="365760" y="46990"/>
                    <a:pt x="375920" y="68580"/>
                  </a:cubicBezTo>
                  <a:cubicBezTo>
                    <a:pt x="387350" y="90170"/>
                    <a:pt x="388620" y="113030"/>
                    <a:pt x="386080" y="143510"/>
                  </a:cubicBezTo>
                  <a:cubicBezTo>
                    <a:pt x="382270" y="194310"/>
                    <a:pt x="347980" y="270510"/>
                    <a:pt x="323850" y="342900"/>
                  </a:cubicBezTo>
                  <a:cubicBezTo>
                    <a:pt x="294640" y="433070"/>
                    <a:pt x="259080" y="579120"/>
                    <a:pt x="224790" y="640080"/>
                  </a:cubicBezTo>
                  <a:cubicBezTo>
                    <a:pt x="208280" y="670560"/>
                    <a:pt x="195580" y="690880"/>
                    <a:pt x="172720" y="703580"/>
                  </a:cubicBezTo>
                  <a:cubicBezTo>
                    <a:pt x="151130" y="716280"/>
                    <a:pt x="115570" y="720090"/>
                    <a:pt x="91440" y="716280"/>
                  </a:cubicBezTo>
                  <a:cubicBezTo>
                    <a:pt x="72390" y="713740"/>
                    <a:pt x="55880" y="704850"/>
                    <a:pt x="41910" y="693420"/>
                  </a:cubicBezTo>
                  <a:cubicBezTo>
                    <a:pt x="27940" y="681990"/>
                    <a:pt x="13970" y="666750"/>
                    <a:pt x="7620" y="648970"/>
                  </a:cubicBezTo>
                  <a:cubicBezTo>
                    <a:pt x="0" y="626110"/>
                    <a:pt x="5080" y="566420"/>
                    <a:pt x="5080" y="566420"/>
                  </a:cubicBezTo>
                </a:path>
              </a:pathLst>
            </a:custGeom>
            <a:solidFill>
              <a:srgbClr val="AE612E"/>
            </a:solidFill>
            <a:ln cap="sq">
              <a:noFill/>
              <a:prstDash val="solid"/>
              <a:miter/>
            </a:ln>
          </p:spPr>
        </p:sp>
      </p:grpSp>
      <p:sp>
        <p:nvSpPr>
          <p:cNvPr name="Freeform 17" id="17"/>
          <p:cNvSpPr/>
          <p:nvPr/>
        </p:nvSpPr>
        <p:spPr>
          <a:xfrm flipH="false" flipV="false" rot="0">
            <a:off x="6259404" y="2488803"/>
            <a:ext cx="1211846" cy="1322615"/>
          </a:xfrm>
          <a:custGeom>
            <a:avLst/>
            <a:gdLst/>
            <a:ahLst/>
            <a:cxnLst/>
            <a:rect r="r" b="b" t="t" l="l"/>
            <a:pathLst>
              <a:path h="1322615" w="1211846">
                <a:moveTo>
                  <a:pt x="0" y="0"/>
                </a:moveTo>
                <a:lnTo>
                  <a:pt x="1211846" y="0"/>
                </a:lnTo>
                <a:lnTo>
                  <a:pt x="1211846" y="1322615"/>
                </a:lnTo>
                <a:lnTo>
                  <a:pt x="0" y="1322615"/>
                </a:lnTo>
                <a:lnTo>
                  <a:pt x="0" y="0"/>
                </a:lnTo>
                <a:close/>
              </a:path>
            </a:pathLst>
          </a:custGeom>
          <a:blipFill>
            <a:blip r:embed="rId6"/>
            <a:stretch>
              <a:fillRect l="0" t="0" r="0" b="0"/>
            </a:stretch>
          </a:blipFill>
        </p:spPr>
      </p:sp>
      <p:sp>
        <p:nvSpPr>
          <p:cNvPr name="Freeform 18" id="18"/>
          <p:cNvSpPr/>
          <p:nvPr/>
        </p:nvSpPr>
        <p:spPr>
          <a:xfrm flipH="false" flipV="false" rot="0">
            <a:off x="16653377" y="5024189"/>
            <a:ext cx="1211846" cy="1322615"/>
          </a:xfrm>
          <a:custGeom>
            <a:avLst/>
            <a:gdLst/>
            <a:ahLst/>
            <a:cxnLst/>
            <a:rect r="r" b="b" t="t" l="l"/>
            <a:pathLst>
              <a:path h="1322615" w="1211846">
                <a:moveTo>
                  <a:pt x="0" y="0"/>
                </a:moveTo>
                <a:lnTo>
                  <a:pt x="1211846" y="0"/>
                </a:lnTo>
                <a:lnTo>
                  <a:pt x="1211846" y="1322615"/>
                </a:lnTo>
                <a:lnTo>
                  <a:pt x="0" y="1322615"/>
                </a:lnTo>
                <a:lnTo>
                  <a:pt x="0" y="0"/>
                </a:lnTo>
                <a:close/>
              </a:path>
            </a:pathLst>
          </a:custGeom>
          <a:blipFill>
            <a:blip r:embed="rId6"/>
            <a:stretch>
              <a:fillRect l="0" t="0" r="0" b="0"/>
            </a:stretch>
          </a:blipFill>
        </p:spPr>
      </p:sp>
      <p:grpSp>
        <p:nvGrpSpPr>
          <p:cNvPr name="Group 19" id="19"/>
          <p:cNvGrpSpPr/>
          <p:nvPr/>
        </p:nvGrpSpPr>
        <p:grpSpPr>
          <a:xfrm rot="0">
            <a:off x="7566841" y="4073403"/>
            <a:ext cx="1784033" cy="1069658"/>
            <a:chOff x="0" y="0"/>
            <a:chExt cx="2378710" cy="1426210"/>
          </a:xfrm>
        </p:grpSpPr>
        <p:sp>
          <p:nvSpPr>
            <p:cNvPr name="Freeform 20" id="20"/>
            <p:cNvSpPr/>
            <p:nvPr/>
          </p:nvSpPr>
          <p:spPr>
            <a:xfrm flipH="false" flipV="false" rot="0">
              <a:off x="46990" y="45720"/>
              <a:ext cx="2282190" cy="1336040"/>
            </a:xfrm>
            <a:custGeom>
              <a:avLst/>
              <a:gdLst/>
              <a:ahLst/>
              <a:cxnLst/>
              <a:rect r="r" b="b" t="t" l="l"/>
              <a:pathLst>
                <a:path h="1336040" w="2282190">
                  <a:moveTo>
                    <a:pt x="34290" y="1181100"/>
                  </a:moveTo>
                  <a:cubicBezTo>
                    <a:pt x="619760" y="740410"/>
                    <a:pt x="735330" y="659130"/>
                    <a:pt x="828040" y="603250"/>
                  </a:cubicBezTo>
                  <a:cubicBezTo>
                    <a:pt x="892810" y="565150"/>
                    <a:pt x="958850" y="544830"/>
                    <a:pt x="1000760" y="516890"/>
                  </a:cubicBezTo>
                  <a:cubicBezTo>
                    <a:pt x="1028700" y="497840"/>
                    <a:pt x="1031240" y="480060"/>
                    <a:pt x="1062990" y="459740"/>
                  </a:cubicBezTo>
                  <a:cubicBezTo>
                    <a:pt x="1135380" y="414020"/>
                    <a:pt x="1342390" y="336550"/>
                    <a:pt x="1454150" y="295910"/>
                  </a:cubicBezTo>
                  <a:cubicBezTo>
                    <a:pt x="1534160" y="266700"/>
                    <a:pt x="1582420" y="261620"/>
                    <a:pt x="1666240" y="229870"/>
                  </a:cubicBezTo>
                  <a:cubicBezTo>
                    <a:pt x="1797050" y="179070"/>
                    <a:pt x="2072640" y="21590"/>
                    <a:pt x="2159000" y="5080"/>
                  </a:cubicBezTo>
                  <a:cubicBezTo>
                    <a:pt x="2188210" y="0"/>
                    <a:pt x="2202180" y="1270"/>
                    <a:pt x="2219960" y="8890"/>
                  </a:cubicBezTo>
                  <a:cubicBezTo>
                    <a:pt x="2239010" y="15240"/>
                    <a:pt x="2256790" y="31750"/>
                    <a:pt x="2266950" y="48260"/>
                  </a:cubicBezTo>
                  <a:cubicBezTo>
                    <a:pt x="2277110" y="64770"/>
                    <a:pt x="2280920" y="91440"/>
                    <a:pt x="2279650" y="107950"/>
                  </a:cubicBezTo>
                  <a:cubicBezTo>
                    <a:pt x="2279650" y="119380"/>
                    <a:pt x="2277110" y="127000"/>
                    <a:pt x="2272030" y="137160"/>
                  </a:cubicBezTo>
                  <a:cubicBezTo>
                    <a:pt x="2264410" y="152400"/>
                    <a:pt x="2246630" y="172720"/>
                    <a:pt x="2230120" y="181610"/>
                  </a:cubicBezTo>
                  <a:cubicBezTo>
                    <a:pt x="2212340" y="191770"/>
                    <a:pt x="2188210" y="195580"/>
                    <a:pt x="2169160" y="191770"/>
                  </a:cubicBezTo>
                  <a:cubicBezTo>
                    <a:pt x="2150110" y="189230"/>
                    <a:pt x="2127250" y="173990"/>
                    <a:pt x="2115820" y="163830"/>
                  </a:cubicBezTo>
                  <a:cubicBezTo>
                    <a:pt x="2106930" y="156210"/>
                    <a:pt x="2101850" y="148590"/>
                    <a:pt x="2098040" y="138430"/>
                  </a:cubicBezTo>
                  <a:cubicBezTo>
                    <a:pt x="2092960" y="121920"/>
                    <a:pt x="2087880" y="96520"/>
                    <a:pt x="2091690" y="77470"/>
                  </a:cubicBezTo>
                  <a:cubicBezTo>
                    <a:pt x="2095500" y="58420"/>
                    <a:pt x="2110740" y="36830"/>
                    <a:pt x="2123440" y="24130"/>
                  </a:cubicBezTo>
                  <a:cubicBezTo>
                    <a:pt x="2131060" y="16510"/>
                    <a:pt x="2138680" y="11430"/>
                    <a:pt x="2150110" y="8890"/>
                  </a:cubicBezTo>
                  <a:cubicBezTo>
                    <a:pt x="2165350" y="3810"/>
                    <a:pt x="2194560" y="2540"/>
                    <a:pt x="2211070" y="5080"/>
                  </a:cubicBezTo>
                  <a:cubicBezTo>
                    <a:pt x="2222500" y="7620"/>
                    <a:pt x="2230120" y="11430"/>
                    <a:pt x="2239010" y="17780"/>
                  </a:cubicBezTo>
                  <a:cubicBezTo>
                    <a:pt x="2251710" y="29210"/>
                    <a:pt x="2269490" y="48260"/>
                    <a:pt x="2275840" y="67310"/>
                  </a:cubicBezTo>
                  <a:cubicBezTo>
                    <a:pt x="2282190" y="85090"/>
                    <a:pt x="2282190" y="109220"/>
                    <a:pt x="2275840" y="128270"/>
                  </a:cubicBezTo>
                  <a:cubicBezTo>
                    <a:pt x="2269490" y="146050"/>
                    <a:pt x="2261870" y="158750"/>
                    <a:pt x="2239010" y="176530"/>
                  </a:cubicBezTo>
                  <a:cubicBezTo>
                    <a:pt x="2172970" y="228600"/>
                    <a:pt x="1946910" y="314960"/>
                    <a:pt x="1784350" y="382270"/>
                  </a:cubicBezTo>
                  <a:cubicBezTo>
                    <a:pt x="1602740" y="455930"/>
                    <a:pt x="1328420" y="529590"/>
                    <a:pt x="1196340" y="599440"/>
                  </a:cubicBezTo>
                  <a:cubicBezTo>
                    <a:pt x="1121410" y="637540"/>
                    <a:pt x="1096010" y="674370"/>
                    <a:pt x="1032510" y="712470"/>
                  </a:cubicBezTo>
                  <a:cubicBezTo>
                    <a:pt x="952500" y="762000"/>
                    <a:pt x="858520" y="795020"/>
                    <a:pt x="749300" y="864870"/>
                  </a:cubicBezTo>
                  <a:cubicBezTo>
                    <a:pt x="577850" y="972820"/>
                    <a:pt x="223520" y="1289050"/>
                    <a:pt x="120650" y="1325880"/>
                  </a:cubicBezTo>
                  <a:cubicBezTo>
                    <a:pt x="92710" y="1336040"/>
                    <a:pt x="78740" y="1334770"/>
                    <a:pt x="60960" y="1329690"/>
                  </a:cubicBezTo>
                  <a:cubicBezTo>
                    <a:pt x="43180" y="1323340"/>
                    <a:pt x="22860" y="1308100"/>
                    <a:pt x="13970" y="1291590"/>
                  </a:cubicBezTo>
                  <a:cubicBezTo>
                    <a:pt x="3810" y="1276350"/>
                    <a:pt x="0" y="1250950"/>
                    <a:pt x="3810" y="1233170"/>
                  </a:cubicBezTo>
                  <a:cubicBezTo>
                    <a:pt x="6350" y="1214120"/>
                    <a:pt x="34290" y="1181100"/>
                    <a:pt x="34290" y="1181100"/>
                  </a:cubicBezTo>
                </a:path>
              </a:pathLst>
            </a:custGeom>
            <a:solidFill>
              <a:srgbClr val="AE612E"/>
            </a:solidFill>
            <a:ln cap="sq">
              <a:noFill/>
              <a:prstDash val="solid"/>
              <a:miter/>
            </a:ln>
          </p:spPr>
        </p:sp>
      </p:grpSp>
      <p:grpSp>
        <p:nvGrpSpPr>
          <p:cNvPr name="Group 21" id="21"/>
          <p:cNvGrpSpPr/>
          <p:nvPr/>
        </p:nvGrpSpPr>
        <p:grpSpPr>
          <a:xfrm rot="0">
            <a:off x="9339444" y="4032445"/>
            <a:ext cx="192405" cy="197167"/>
            <a:chOff x="0" y="0"/>
            <a:chExt cx="256540" cy="262890"/>
          </a:xfrm>
        </p:grpSpPr>
        <p:sp>
          <p:nvSpPr>
            <p:cNvPr name="Freeform 22" id="22"/>
            <p:cNvSpPr/>
            <p:nvPr/>
          </p:nvSpPr>
          <p:spPr>
            <a:xfrm flipH="false" flipV="false" rot="0">
              <a:off x="43180" y="48260"/>
              <a:ext cx="161290" cy="166370"/>
            </a:xfrm>
            <a:custGeom>
              <a:avLst/>
              <a:gdLst/>
              <a:ahLst/>
              <a:cxnLst/>
              <a:rect r="r" b="b" t="t" l="l"/>
              <a:pathLst>
                <a:path h="166370" w="161290">
                  <a:moveTo>
                    <a:pt x="161290" y="57150"/>
                  </a:moveTo>
                  <a:cubicBezTo>
                    <a:pt x="139700" y="144780"/>
                    <a:pt x="128270" y="152400"/>
                    <a:pt x="116840" y="157480"/>
                  </a:cubicBezTo>
                  <a:cubicBezTo>
                    <a:pt x="105410" y="162560"/>
                    <a:pt x="91440" y="166370"/>
                    <a:pt x="77470" y="163830"/>
                  </a:cubicBezTo>
                  <a:cubicBezTo>
                    <a:pt x="58420" y="161290"/>
                    <a:pt x="24130" y="143510"/>
                    <a:pt x="11430" y="124460"/>
                  </a:cubicBezTo>
                  <a:cubicBezTo>
                    <a:pt x="0" y="105410"/>
                    <a:pt x="1270" y="67310"/>
                    <a:pt x="7620" y="48260"/>
                  </a:cubicBezTo>
                  <a:cubicBezTo>
                    <a:pt x="11430" y="34290"/>
                    <a:pt x="19050" y="24130"/>
                    <a:pt x="31750" y="16510"/>
                  </a:cubicBezTo>
                  <a:cubicBezTo>
                    <a:pt x="48260" y="6350"/>
                    <a:pt x="87630" y="0"/>
                    <a:pt x="106680" y="2540"/>
                  </a:cubicBezTo>
                  <a:cubicBezTo>
                    <a:pt x="120650" y="6350"/>
                    <a:pt x="140970" y="24130"/>
                    <a:pt x="140970" y="24130"/>
                  </a:cubicBezTo>
                </a:path>
              </a:pathLst>
            </a:custGeom>
            <a:solidFill>
              <a:srgbClr val="AE612E"/>
            </a:solidFill>
            <a:ln cap="sq">
              <a:noFill/>
              <a:prstDash val="solid"/>
              <a:miter/>
            </a:ln>
          </p:spPr>
        </p:sp>
      </p:grpSp>
      <p:grpSp>
        <p:nvGrpSpPr>
          <p:cNvPr name="Group 23" id="23"/>
          <p:cNvGrpSpPr/>
          <p:nvPr/>
        </p:nvGrpSpPr>
        <p:grpSpPr>
          <a:xfrm rot="0">
            <a:off x="13563781" y="3631443"/>
            <a:ext cx="3419475" cy="592455"/>
            <a:chOff x="0" y="0"/>
            <a:chExt cx="4559300" cy="789940"/>
          </a:xfrm>
        </p:grpSpPr>
        <p:sp>
          <p:nvSpPr>
            <p:cNvPr name="Freeform 24" id="24"/>
            <p:cNvSpPr/>
            <p:nvPr/>
          </p:nvSpPr>
          <p:spPr>
            <a:xfrm flipH="false" flipV="false" rot="0">
              <a:off x="48260" y="49530"/>
              <a:ext cx="4460240" cy="741680"/>
            </a:xfrm>
            <a:custGeom>
              <a:avLst/>
              <a:gdLst/>
              <a:ahLst/>
              <a:cxnLst/>
              <a:rect r="r" b="b" t="t" l="l"/>
              <a:pathLst>
                <a:path h="741680" w="4460240">
                  <a:moveTo>
                    <a:pt x="86360" y="511810"/>
                  </a:moveTo>
                  <a:cubicBezTo>
                    <a:pt x="2692400" y="467360"/>
                    <a:pt x="3014980" y="375920"/>
                    <a:pt x="3229610" y="327660"/>
                  </a:cubicBezTo>
                  <a:cubicBezTo>
                    <a:pt x="3347720" y="300990"/>
                    <a:pt x="3397250" y="288290"/>
                    <a:pt x="3503930" y="259080"/>
                  </a:cubicBezTo>
                  <a:cubicBezTo>
                    <a:pt x="3655060" y="215900"/>
                    <a:pt x="3935730" y="118110"/>
                    <a:pt x="4046220" y="91440"/>
                  </a:cubicBezTo>
                  <a:cubicBezTo>
                    <a:pt x="4094480" y="80010"/>
                    <a:pt x="4116070" y="83820"/>
                    <a:pt x="4150360" y="73660"/>
                  </a:cubicBezTo>
                  <a:cubicBezTo>
                    <a:pt x="4185920" y="63500"/>
                    <a:pt x="4229100" y="35560"/>
                    <a:pt x="4255770" y="33020"/>
                  </a:cubicBezTo>
                  <a:cubicBezTo>
                    <a:pt x="4269740" y="31750"/>
                    <a:pt x="4278630" y="41910"/>
                    <a:pt x="4290060" y="39370"/>
                  </a:cubicBezTo>
                  <a:cubicBezTo>
                    <a:pt x="4306570" y="36830"/>
                    <a:pt x="4324350" y="11430"/>
                    <a:pt x="4339590" y="5080"/>
                  </a:cubicBezTo>
                  <a:cubicBezTo>
                    <a:pt x="4349750" y="1270"/>
                    <a:pt x="4359910" y="1270"/>
                    <a:pt x="4368800" y="1270"/>
                  </a:cubicBezTo>
                  <a:cubicBezTo>
                    <a:pt x="4378960" y="1270"/>
                    <a:pt x="4389120" y="2540"/>
                    <a:pt x="4399280" y="7620"/>
                  </a:cubicBezTo>
                  <a:cubicBezTo>
                    <a:pt x="4413250" y="13970"/>
                    <a:pt x="4434840" y="29210"/>
                    <a:pt x="4445000" y="44450"/>
                  </a:cubicBezTo>
                  <a:cubicBezTo>
                    <a:pt x="4455160" y="60960"/>
                    <a:pt x="4460240" y="86360"/>
                    <a:pt x="4458970" y="102870"/>
                  </a:cubicBezTo>
                  <a:cubicBezTo>
                    <a:pt x="4458970" y="114300"/>
                    <a:pt x="4456430" y="123190"/>
                    <a:pt x="4452620" y="132080"/>
                  </a:cubicBezTo>
                  <a:cubicBezTo>
                    <a:pt x="4447540" y="140970"/>
                    <a:pt x="4443730" y="149860"/>
                    <a:pt x="4436110" y="157480"/>
                  </a:cubicBezTo>
                  <a:cubicBezTo>
                    <a:pt x="4423410" y="168910"/>
                    <a:pt x="4399280" y="182880"/>
                    <a:pt x="4382770" y="186690"/>
                  </a:cubicBezTo>
                  <a:cubicBezTo>
                    <a:pt x="4372610" y="189230"/>
                    <a:pt x="4363720" y="190500"/>
                    <a:pt x="4353560" y="187960"/>
                  </a:cubicBezTo>
                  <a:cubicBezTo>
                    <a:pt x="4337050" y="184150"/>
                    <a:pt x="4312920" y="173990"/>
                    <a:pt x="4300220" y="160020"/>
                  </a:cubicBezTo>
                  <a:cubicBezTo>
                    <a:pt x="4286250" y="147320"/>
                    <a:pt x="4276090" y="123190"/>
                    <a:pt x="4273550" y="106680"/>
                  </a:cubicBezTo>
                  <a:cubicBezTo>
                    <a:pt x="4271010" y="95250"/>
                    <a:pt x="4271010" y="87630"/>
                    <a:pt x="4274820" y="76200"/>
                  </a:cubicBezTo>
                  <a:cubicBezTo>
                    <a:pt x="4278630" y="60960"/>
                    <a:pt x="4292600" y="36830"/>
                    <a:pt x="4304030" y="24130"/>
                  </a:cubicBezTo>
                  <a:cubicBezTo>
                    <a:pt x="4311650" y="16510"/>
                    <a:pt x="4319270" y="12700"/>
                    <a:pt x="4329430" y="8890"/>
                  </a:cubicBezTo>
                  <a:cubicBezTo>
                    <a:pt x="4344670" y="3810"/>
                    <a:pt x="4371340" y="0"/>
                    <a:pt x="4389120" y="3810"/>
                  </a:cubicBezTo>
                  <a:cubicBezTo>
                    <a:pt x="4408170" y="8890"/>
                    <a:pt x="4428490" y="25400"/>
                    <a:pt x="4439920" y="36830"/>
                  </a:cubicBezTo>
                  <a:cubicBezTo>
                    <a:pt x="4447540" y="44450"/>
                    <a:pt x="4451350" y="52070"/>
                    <a:pt x="4453890" y="63500"/>
                  </a:cubicBezTo>
                  <a:cubicBezTo>
                    <a:pt x="4458970" y="78740"/>
                    <a:pt x="4458970" y="106680"/>
                    <a:pt x="4455160" y="123190"/>
                  </a:cubicBezTo>
                  <a:cubicBezTo>
                    <a:pt x="4452620" y="134620"/>
                    <a:pt x="4451350" y="140970"/>
                    <a:pt x="4442460" y="149860"/>
                  </a:cubicBezTo>
                  <a:cubicBezTo>
                    <a:pt x="4415790" y="173990"/>
                    <a:pt x="4344670" y="200660"/>
                    <a:pt x="4255770" y="231140"/>
                  </a:cubicBezTo>
                  <a:cubicBezTo>
                    <a:pt x="4053840" y="303530"/>
                    <a:pt x="3564890" y="435610"/>
                    <a:pt x="3232150" y="513080"/>
                  </a:cubicBezTo>
                  <a:cubicBezTo>
                    <a:pt x="2921000" y="586740"/>
                    <a:pt x="2693670" y="654050"/>
                    <a:pt x="2320290" y="688340"/>
                  </a:cubicBezTo>
                  <a:cubicBezTo>
                    <a:pt x="1741170" y="741680"/>
                    <a:pt x="288290" y="717550"/>
                    <a:pt x="86360" y="679450"/>
                  </a:cubicBezTo>
                  <a:cubicBezTo>
                    <a:pt x="52070" y="673100"/>
                    <a:pt x="44450" y="670560"/>
                    <a:pt x="30480" y="659130"/>
                  </a:cubicBezTo>
                  <a:cubicBezTo>
                    <a:pt x="16510" y="646430"/>
                    <a:pt x="5080" y="622300"/>
                    <a:pt x="2540" y="605790"/>
                  </a:cubicBezTo>
                  <a:cubicBezTo>
                    <a:pt x="0" y="591820"/>
                    <a:pt x="2540" y="577850"/>
                    <a:pt x="7620" y="566420"/>
                  </a:cubicBezTo>
                  <a:cubicBezTo>
                    <a:pt x="11430" y="553720"/>
                    <a:pt x="19050" y="541020"/>
                    <a:pt x="30480" y="532130"/>
                  </a:cubicBezTo>
                  <a:cubicBezTo>
                    <a:pt x="43180" y="521970"/>
                    <a:pt x="86360" y="511810"/>
                    <a:pt x="86360" y="511810"/>
                  </a:cubicBezTo>
                </a:path>
              </a:pathLst>
            </a:custGeom>
            <a:solidFill>
              <a:srgbClr val="AE612E"/>
            </a:solidFill>
            <a:ln cap="sq">
              <a:noFill/>
              <a:prstDash val="solid"/>
              <a:miter/>
            </a:ln>
          </p:spPr>
        </p:sp>
      </p:grpSp>
      <p:grpSp>
        <p:nvGrpSpPr>
          <p:cNvPr name="Group 25" id="25"/>
          <p:cNvGrpSpPr/>
          <p:nvPr/>
        </p:nvGrpSpPr>
        <p:grpSpPr>
          <a:xfrm rot="0">
            <a:off x="17426230" y="3531906"/>
            <a:ext cx="192405" cy="199072"/>
            <a:chOff x="0" y="0"/>
            <a:chExt cx="256540" cy="265430"/>
          </a:xfrm>
        </p:grpSpPr>
        <p:sp>
          <p:nvSpPr>
            <p:cNvPr name="Freeform 26" id="26"/>
            <p:cNvSpPr/>
            <p:nvPr/>
          </p:nvSpPr>
          <p:spPr>
            <a:xfrm flipH="false" flipV="false" rot="0">
              <a:off x="43180" y="49530"/>
              <a:ext cx="161290" cy="167640"/>
            </a:xfrm>
            <a:custGeom>
              <a:avLst/>
              <a:gdLst/>
              <a:ahLst/>
              <a:cxnLst/>
              <a:rect r="r" b="b" t="t" l="l"/>
              <a:pathLst>
                <a:path h="167640" w="161290">
                  <a:moveTo>
                    <a:pt x="161290" y="58420"/>
                  </a:moveTo>
                  <a:cubicBezTo>
                    <a:pt x="139700" y="146050"/>
                    <a:pt x="128270" y="152400"/>
                    <a:pt x="116840" y="157480"/>
                  </a:cubicBezTo>
                  <a:cubicBezTo>
                    <a:pt x="105410" y="162560"/>
                    <a:pt x="91440" y="167640"/>
                    <a:pt x="77470" y="165100"/>
                  </a:cubicBezTo>
                  <a:cubicBezTo>
                    <a:pt x="58420" y="161290"/>
                    <a:pt x="24130" y="144780"/>
                    <a:pt x="12700" y="125730"/>
                  </a:cubicBezTo>
                  <a:cubicBezTo>
                    <a:pt x="0" y="105410"/>
                    <a:pt x="1270" y="67310"/>
                    <a:pt x="7620" y="48260"/>
                  </a:cubicBezTo>
                  <a:cubicBezTo>
                    <a:pt x="11430" y="35560"/>
                    <a:pt x="21590" y="25400"/>
                    <a:pt x="31750" y="17780"/>
                  </a:cubicBezTo>
                  <a:cubicBezTo>
                    <a:pt x="41910" y="10160"/>
                    <a:pt x="53340" y="2540"/>
                    <a:pt x="67310" y="1270"/>
                  </a:cubicBezTo>
                  <a:cubicBezTo>
                    <a:pt x="87630" y="0"/>
                    <a:pt x="140970" y="24130"/>
                    <a:pt x="140970" y="24130"/>
                  </a:cubicBezTo>
                </a:path>
              </a:pathLst>
            </a:custGeom>
            <a:solidFill>
              <a:srgbClr val="AE612E"/>
            </a:solidFill>
            <a:ln cap="sq">
              <a:noFill/>
              <a:prstDash val="solid"/>
              <a:miter/>
            </a:ln>
          </p:spPr>
        </p:sp>
      </p:grpSp>
      <p:sp>
        <p:nvSpPr>
          <p:cNvPr name="Freeform 27" id="27"/>
          <p:cNvSpPr/>
          <p:nvPr/>
        </p:nvSpPr>
        <p:spPr>
          <a:xfrm flipH="false" flipV="false" rot="0">
            <a:off x="-112676" y="2161076"/>
            <a:ext cx="8484124" cy="8229600"/>
          </a:xfrm>
          <a:custGeom>
            <a:avLst/>
            <a:gdLst/>
            <a:ahLst/>
            <a:cxnLst/>
            <a:rect r="r" b="b" t="t" l="l"/>
            <a:pathLst>
              <a:path h="8229600" w="8484124">
                <a:moveTo>
                  <a:pt x="0" y="0"/>
                </a:moveTo>
                <a:lnTo>
                  <a:pt x="8484124" y="0"/>
                </a:lnTo>
                <a:lnTo>
                  <a:pt x="8484124" y="8229600"/>
                </a:lnTo>
                <a:lnTo>
                  <a:pt x="0" y="8229600"/>
                </a:lnTo>
                <a:lnTo>
                  <a:pt x="0" y="0"/>
                </a:lnTo>
                <a:close/>
              </a:path>
            </a:pathLst>
          </a:custGeom>
          <a:blipFill>
            <a:blip r:embed="rId7"/>
            <a:stretch>
              <a:fillRect l="0" t="0" r="0" b="0"/>
            </a:stretch>
          </a:blipFill>
        </p:spPr>
      </p:sp>
      <p:sp>
        <p:nvSpPr>
          <p:cNvPr name="TextBox 28" id="28"/>
          <p:cNvSpPr txBox="true"/>
          <p:nvPr/>
        </p:nvSpPr>
        <p:spPr>
          <a:xfrm rot="0">
            <a:off x="8447648" y="5498640"/>
            <a:ext cx="8899794" cy="2950845"/>
          </a:xfrm>
          <a:prstGeom prst="rect">
            <a:avLst/>
          </a:prstGeom>
        </p:spPr>
        <p:txBody>
          <a:bodyPr anchor="t" rtlCol="false" tIns="0" lIns="0" bIns="0" rIns="0">
            <a:spAutoFit/>
          </a:bodyPr>
          <a:lstStyle/>
          <a:p>
            <a:pPr algn="ctr">
              <a:lnSpc>
                <a:spcPts val="5879"/>
              </a:lnSpc>
            </a:pPr>
            <a:r>
              <a:rPr lang="en-US" sz="4199">
                <a:solidFill>
                  <a:srgbClr val="69330F"/>
                </a:solidFill>
                <a:latin typeface="Lilita One"/>
                <a:ea typeface="Lilita One"/>
                <a:cs typeface="Lilita One"/>
                <a:sym typeface="Lilita One"/>
              </a:rPr>
              <a:t>In the future, we plan to add features like real-time order tracking,  and online payment to further improve the user experience.</a:t>
            </a:r>
          </a:p>
        </p:txBody>
      </p:sp>
      <p:sp>
        <p:nvSpPr>
          <p:cNvPr name="TextBox 29" id="29"/>
          <p:cNvSpPr txBox="true"/>
          <p:nvPr/>
        </p:nvSpPr>
        <p:spPr>
          <a:xfrm rot="-25232">
            <a:off x="6863132" y="1722890"/>
            <a:ext cx="11145590" cy="1708818"/>
          </a:xfrm>
          <a:prstGeom prst="rect">
            <a:avLst/>
          </a:prstGeom>
        </p:spPr>
        <p:txBody>
          <a:bodyPr anchor="t" rtlCol="false" tIns="0" lIns="0" bIns="0" rIns="0">
            <a:spAutoFit/>
          </a:bodyPr>
          <a:lstStyle/>
          <a:p>
            <a:pPr algn="ctr">
              <a:lnSpc>
                <a:spcPts val="12756"/>
              </a:lnSpc>
            </a:pPr>
            <a:r>
              <a:rPr lang="en-US" sz="13016">
                <a:solidFill>
                  <a:srgbClr val="AE612E"/>
                </a:solidFill>
                <a:latin typeface="Lilita One"/>
                <a:ea typeface="Lilita One"/>
                <a:cs typeface="Lilita One"/>
                <a:sym typeface="Lilita One"/>
              </a:rPr>
              <a:t>ENHANCEMENT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2077319" y="275063"/>
            <a:ext cx="13613742" cy="2606006"/>
          </a:xfrm>
          <a:custGeom>
            <a:avLst/>
            <a:gdLst/>
            <a:ahLst/>
            <a:cxnLst/>
            <a:rect r="r" b="b" t="t" l="l"/>
            <a:pathLst>
              <a:path h="2606006" w="13613742">
                <a:moveTo>
                  <a:pt x="0" y="0"/>
                </a:moveTo>
                <a:lnTo>
                  <a:pt x="13613742" y="0"/>
                </a:lnTo>
                <a:lnTo>
                  <a:pt x="13613742" y="2606006"/>
                </a:lnTo>
                <a:lnTo>
                  <a:pt x="0" y="2606006"/>
                </a:lnTo>
                <a:lnTo>
                  <a:pt x="0" y="0"/>
                </a:lnTo>
                <a:close/>
              </a:path>
            </a:pathLst>
          </a:custGeom>
          <a:blipFill>
            <a:blip r:embed="rId2"/>
            <a:stretch>
              <a:fillRect l="0" t="-20271" r="0" b="-27306"/>
            </a:stretch>
          </a:blipFill>
        </p:spPr>
      </p:sp>
      <p:sp>
        <p:nvSpPr>
          <p:cNvPr name="Freeform 3" id="3"/>
          <p:cNvSpPr/>
          <p:nvPr/>
        </p:nvSpPr>
        <p:spPr>
          <a:xfrm flipH="false" flipV="false" rot="0">
            <a:off x="5904964" y="3125306"/>
            <a:ext cx="5636302" cy="5542364"/>
          </a:xfrm>
          <a:custGeom>
            <a:avLst/>
            <a:gdLst/>
            <a:ahLst/>
            <a:cxnLst/>
            <a:rect r="r" b="b" t="t" l="l"/>
            <a:pathLst>
              <a:path h="5542364" w="5636302">
                <a:moveTo>
                  <a:pt x="0" y="0"/>
                </a:moveTo>
                <a:lnTo>
                  <a:pt x="5636302" y="0"/>
                </a:lnTo>
                <a:lnTo>
                  <a:pt x="5636302" y="5542364"/>
                </a:lnTo>
                <a:lnTo>
                  <a:pt x="0" y="5542364"/>
                </a:lnTo>
                <a:lnTo>
                  <a:pt x="0" y="0"/>
                </a:lnTo>
                <a:close/>
              </a:path>
            </a:pathLst>
          </a:custGeom>
          <a:blipFill>
            <a:blip r:embed="rId3"/>
            <a:stretch>
              <a:fillRect l="0" t="0" r="0" b="0"/>
            </a:stretch>
          </a:blipFill>
        </p:spPr>
      </p:sp>
      <p:sp>
        <p:nvSpPr>
          <p:cNvPr name="TextBox 4" id="4"/>
          <p:cNvSpPr txBox="true"/>
          <p:nvPr/>
        </p:nvSpPr>
        <p:spPr>
          <a:xfrm rot="0">
            <a:off x="3466419" y="416016"/>
            <a:ext cx="11355161"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QR CODE/ LINK</a:t>
            </a:r>
          </a:p>
        </p:txBody>
      </p:sp>
      <p:sp>
        <p:nvSpPr>
          <p:cNvPr name="TextBox 5" id="5"/>
          <p:cNvSpPr txBox="true"/>
          <p:nvPr/>
        </p:nvSpPr>
        <p:spPr>
          <a:xfrm rot="0">
            <a:off x="1028700" y="8801020"/>
            <a:ext cx="15869007" cy="807085"/>
          </a:xfrm>
          <a:prstGeom prst="rect">
            <a:avLst/>
          </a:prstGeom>
        </p:spPr>
        <p:txBody>
          <a:bodyPr anchor="t" rtlCol="false" tIns="0" lIns="0" bIns="0" rIns="0">
            <a:spAutoFit/>
          </a:bodyPr>
          <a:lstStyle/>
          <a:p>
            <a:pPr algn="l">
              <a:lnSpc>
                <a:spcPts val="6439"/>
              </a:lnSpc>
            </a:pPr>
            <a:r>
              <a:rPr lang="en-US" sz="4599" u="sng">
                <a:solidFill>
                  <a:srgbClr val="AE612E"/>
                </a:solidFill>
                <a:latin typeface="Arimo"/>
                <a:ea typeface="Arimo"/>
                <a:cs typeface="Arimo"/>
                <a:sym typeface="Arimo"/>
                <a:hlinkClick r:id="rId4" tooltip="https://huient901.github.io/Hahaha_Western_Food/index.html"/>
              </a:rPr>
              <a:t>https://huient901.github.io/Hahaha_Western_Food/index.html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65396"/>
            <a:ext cx="16230600" cy="3956209"/>
          </a:xfrm>
          <a:custGeom>
            <a:avLst/>
            <a:gdLst/>
            <a:ahLst/>
            <a:cxnLst/>
            <a:rect r="r" b="b" t="t" l="l"/>
            <a:pathLst>
              <a:path h="3956209" w="16230600">
                <a:moveTo>
                  <a:pt x="0" y="0"/>
                </a:moveTo>
                <a:lnTo>
                  <a:pt x="16230600" y="0"/>
                </a:lnTo>
                <a:lnTo>
                  <a:pt x="16230600" y="3956208"/>
                </a:lnTo>
                <a:lnTo>
                  <a:pt x="0" y="3956208"/>
                </a:lnTo>
                <a:lnTo>
                  <a:pt x="0" y="0"/>
                </a:lnTo>
                <a:close/>
              </a:path>
            </a:pathLst>
          </a:custGeom>
          <a:blipFill>
            <a:blip r:embed="rId2"/>
            <a:stretch>
              <a:fillRect l="0" t="0" r="0" b="0"/>
            </a:stretch>
          </a:blipFill>
        </p:spPr>
      </p:sp>
      <p:sp>
        <p:nvSpPr>
          <p:cNvPr name="Freeform 3" id="3"/>
          <p:cNvSpPr/>
          <p:nvPr/>
        </p:nvSpPr>
        <p:spPr>
          <a:xfrm flipH="false" flipV="false" rot="853310">
            <a:off x="14777299" y="5432498"/>
            <a:ext cx="2774812" cy="3383917"/>
          </a:xfrm>
          <a:custGeom>
            <a:avLst/>
            <a:gdLst/>
            <a:ahLst/>
            <a:cxnLst/>
            <a:rect r="r" b="b" t="t" l="l"/>
            <a:pathLst>
              <a:path h="3383917" w="2774812">
                <a:moveTo>
                  <a:pt x="0" y="0"/>
                </a:moveTo>
                <a:lnTo>
                  <a:pt x="2774811" y="0"/>
                </a:lnTo>
                <a:lnTo>
                  <a:pt x="2774811" y="3383917"/>
                </a:lnTo>
                <a:lnTo>
                  <a:pt x="0" y="3383917"/>
                </a:lnTo>
                <a:lnTo>
                  <a:pt x="0" y="0"/>
                </a:lnTo>
                <a:close/>
              </a:path>
            </a:pathLst>
          </a:custGeom>
          <a:blipFill>
            <a:blip r:embed="rId3"/>
            <a:stretch>
              <a:fillRect l="0" t="0" r="0" b="0"/>
            </a:stretch>
          </a:blipFill>
        </p:spPr>
      </p:sp>
      <p:sp>
        <p:nvSpPr>
          <p:cNvPr name="Freeform 4" id="4"/>
          <p:cNvSpPr/>
          <p:nvPr/>
        </p:nvSpPr>
        <p:spPr>
          <a:xfrm flipH="false" flipV="false" rot="-7926017">
            <a:off x="-1198664" y="-21555"/>
            <a:ext cx="4454727" cy="3632724"/>
          </a:xfrm>
          <a:custGeom>
            <a:avLst/>
            <a:gdLst/>
            <a:ahLst/>
            <a:cxnLst/>
            <a:rect r="r" b="b" t="t" l="l"/>
            <a:pathLst>
              <a:path h="3632724" w="4454727">
                <a:moveTo>
                  <a:pt x="0" y="0"/>
                </a:moveTo>
                <a:lnTo>
                  <a:pt x="4454728" y="0"/>
                </a:lnTo>
                <a:lnTo>
                  <a:pt x="4454728" y="3632724"/>
                </a:lnTo>
                <a:lnTo>
                  <a:pt x="0" y="3632724"/>
                </a:lnTo>
                <a:lnTo>
                  <a:pt x="0" y="0"/>
                </a:lnTo>
                <a:close/>
              </a:path>
            </a:pathLst>
          </a:custGeom>
          <a:blipFill>
            <a:blip r:embed="rId4"/>
            <a:stretch>
              <a:fillRect l="0" t="0" r="0" b="0"/>
            </a:stretch>
          </a:blipFill>
        </p:spPr>
      </p:sp>
      <p:sp>
        <p:nvSpPr>
          <p:cNvPr name="Freeform 5" id="5"/>
          <p:cNvSpPr/>
          <p:nvPr/>
        </p:nvSpPr>
        <p:spPr>
          <a:xfrm flipH="false" flipV="false" rot="0">
            <a:off x="0" y="6172200"/>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681609" y="7500893"/>
            <a:ext cx="4521067" cy="2786107"/>
          </a:xfrm>
          <a:custGeom>
            <a:avLst/>
            <a:gdLst/>
            <a:ahLst/>
            <a:cxnLst/>
            <a:rect r="r" b="b" t="t" l="l"/>
            <a:pathLst>
              <a:path h="2786107" w="4521067">
                <a:moveTo>
                  <a:pt x="0" y="0"/>
                </a:moveTo>
                <a:lnTo>
                  <a:pt x="4521067" y="0"/>
                </a:lnTo>
                <a:lnTo>
                  <a:pt x="4521067" y="2786107"/>
                </a:lnTo>
                <a:lnTo>
                  <a:pt x="0" y="2786107"/>
                </a:lnTo>
                <a:lnTo>
                  <a:pt x="0" y="0"/>
                </a:lnTo>
                <a:close/>
              </a:path>
            </a:pathLst>
          </a:custGeom>
          <a:blipFill>
            <a:blip r:embed="rId7"/>
            <a:stretch>
              <a:fillRect l="0" t="0" r="0" b="0"/>
            </a:stretch>
          </a:blipFill>
        </p:spPr>
      </p:sp>
      <p:sp>
        <p:nvSpPr>
          <p:cNvPr name="Freeform 7" id="7"/>
          <p:cNvSpPr/>
          <p:nvPr/>
        </p:nvSpPr>
        <p:spPr>
          <a:xfrm flipH="false" flipV="false" rot="0">
            <a:off x="8077236" y="-1516960"/>
            <a:ext cx="10210764" cy="6182153"/>
          </a:xfrm>
          <a:custGeom>
            <a:avLst/>
            <a:gdLst/>
            <a:ahLst/>
            <a:cxnLst/>
            <a:rect r="r" b="b" t="t" l="l"/>
            <a:pathLst>
              <a:path h="6182153" w="10210764">
                <a:moveTo>
                  <a:pt x="0" y="0"/>
                </a:moveTo>
                <a:lnTo>
                  <a:pt x="10210764" y="0"/>
                </a:lnTo>
                <a:lnTo>
                  <a:pt x="10210764" y="6182154"/>
                </a:lnTo>
                <a:lnTo>
                  <a:pt x="0" y="6182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093940">
            <a:off x="14107304" y="-69922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8088" y="-2062377"/>
            <a:ext cx="10210764" cy="6182153"/>
          </a:xfrm>
          <a:custGeom>
            <a:avLst/>
            <a:gdLst/>
            <a:ahLst/>
            <a:cxnLst/>
            <a:rect r="r" b="b" t="t" l="l"/>
            <a:pathLst>
              <a:path h="6182153" w="10210764">
                <a:moveTo>
                  <a:pt x="0" y="0"/>
                </a:moveTo>
                <a:lnTo>
                  <a:pt x="10210764" y="0"/>
                </a:lnTo>
                <a:lnTo>
                  <a:pt x="10210764" y="6182154"/>
                </a:lnTo>
                <a:lnTo>
                  <a:pt x="0" y="6182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199519" y="3792538"/>
            <a:ext cx="7888962" cy="2416174"/>
          </a:xfrm>
          <a:prstGeom prst="rect">
            <a:avLst/>
          </a:prstGeom>
        </p:spPr>
        <p:txBody>
          <a:bodyPr anchor="t" rtlCol="false" tIns="0" lIns="0" bIns="0" rIns="0">
            <a:spAutoFit/>
          </a:bodyPr>
          <a:lstStyle/>
          <a:p>
            <a:pPr algn="ctr">
              <a:lnSpc>
                <a:spcPts val="19600"/>
              </a:lnSpc>
              <a:spcBef>
                <a:spcPct val="0"/>
              </a:spcBef>
            </a:pPr>
            <a:r>
              <a:rPr lang="en-US" sz="14000">
                <a:solidFill>
                  <a:srgbClr val="AE612E"/>
                </a:solidFill>
                <a:latin typeface="Lilita One"/>
                <a:ea typeface="Lilita One"/>
                <a:cs typeface="Lilita One"/>
                <a:sym typeface="Lilita One"/>
              </a:rPr>
              <a:t>TUTORIAL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2"/>
            <a:stretch>
              <a:fillRect l="0" t="-2906" r="0" b="-8203"/>
            </a:stretch>
          </a:blipFill>
        </p:spPr>
      </p:sp>
      <p:sp>
        <p:nvSpPr>
          <p:cNvPr name="Freeform 3" id="3"/>
          <p:cNvSpPr/>
          <p:nvPr/>
        </p:nvSpPr>
        <p:spPr>
          <a:xfrm flipH="false" flipV="false" rot="0">
            <a:off x="281111" y="3660579"/>
            <a:ext cx="11601060" cy="5209046"/>
          </a:xfrm>
          <a:custGeom>
            <a:avLst/>
            <a:gdLst/>
            <a:ahLst/>
            <a:cxnLst/>
            <a:rect r="r" b="b" t="t" l="l"/>
            <a:pathLst>
              <a:path h="5209046" w="11601060">
                <a:moveTo>
                  <a:pt x="0" y="0"/>
                </a:moveTo>
                <a:lnTo>
                  <a:pt x="11601061" y="0"/>
                </a:lnTo>
                <a:lnTo>
                  <a:pt x="11601061" y="5209046"/>
                </a:lnTo>
                <a:lnTo>
                  <a:pt x="0" y="5209046"/>
                </a:lnTo>
                <a:lnTo>
                  <a:pt x="0" y="0"/>
                </a:lnTo>
                <a:close/>
              </a:path>
            </a:pathLst>
          </a:custGeom>
          <a:blipFill>
            <a:blip r:embed="rId3"/>
            <a:stretch>
              <a:fillRect l="-1909" t="0" r="-1909" b="0"/>
            </a:stretch>
          </a:blipFill>
        </p:spPr>
      </p:sp>
      <p:sp>
        <p:nvSpPr>
          <p:cNvPr name="Freeform 4" id="4"/>
          <p:cNvSpPr/>
          <p:nvPr/>
        </p:nvSpPr>
        <p:spPr>
          <a:xfrm flipH="false" flipV="false" rot="0">
            <a:off x="281111" y="7662708"/>
            <a:ext cx="1738503" cy="1595592"/>
          </a:xfrm>
          <a:custGeom>
            <a:avLst/>
            <a:gdLst/>
            <a:ahLst/>
            <a:cxnLst/>
            <a:rect r="r" b="b" t="t" l="l"/>
            <a:pathLst>
              <a:path h="1595592" w="1738503">
                <a:moveTo>
                  <a:pt x="0" y="0"/>
                </a:moveTo>
                <a:lnTo>
                  <a:pt x="1738504" y="0"/>
                </a:lnTo>
                <a:lnTo>
                  <a:pt x="1738504" y="1595592"/>
                </a:lnTo>
                <a:lnTo>
                  <a:pt x="0" y="1595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92568" y="9397365"/>
            <a:ext cx="1567815" cy="779145"/>
            <a:chOff x="0" y="0"/>
            <a:chExt cx="2090420" cy="1038860"/>
          </a:xfrm>
        </p:grpSpPr>
        <p:sp>
          <p:nvSpPr>
            <p:cNvPr name="Freeform 6" id="6"/>
            <p:cNvSpPr/>
            <p:nvPr/>
          </p:nvSpPr>
          <p:spPr>
            <a:xfrm flipH="false" flipV="false" rot="0">
              <a:off x="50800" y="49530"/>
              <a:ext cx="1991360" cy="952500"/>
            </a:xfrm>
            <a:custGeom>
              <a:avLst/>
              <a:gdLst/>
              <a:ahLst/>
              <a:cxnLst/>
              <a:rect r="r" b="b" t="t" l="l"/>
              <a:pathLst>
                <a:path h="952500" w="1991360">
                  <a:moveTo>
                    <a:pt x="118110" y="24130"/>
                  </a:moveTo>
                  <a:cubicBezTo>
                    <a:pt x="473710" y="405130"/>
                    <a:pt x="607060" y="505460"/>
                    <a:pt x="704850" y="579120"/>
                  </a:cubicBezTo>
                  <a:cubicBezTo>
                    <a:pt x="779780" y="635000"/>
                    <a:pt x="850900" y="687070"/>
                    <a:pt x="905510" y="720090"/>
                  </a:cubicBezTo>
                  <a:cubicBezTo>
                    <a:pt x="941070" y="740410"/>
                    <a:pt x="955040" y="751840"/>
                    <a:pt x="998220" y="763270"/>
                  </a:cubicBezTo>
                  <a:cubicBezTo>
                    <a:pt x="1082040" y="786130"/>
                    <a:pt x="1243330" y="791210"/>
                    <a:pt x="1384300" y="797560"/>
                  </a:cubicBezTo>
                  <a:cubicBezTo>
                    <a:pt x="1553210" y="805180"/>
                    <a:pt x="1866900" y="772160"/>
                    <a:pt x="1941830" y="797560"/>
                  </a:cubicBezTo>
                  <a:cubicBezTo>
                    <a:pt x="1963420" y="805180"/>
                    <a:pt x="1971040" y="812800"/>
                    <a:pt x="1978660" y="825500"/>
                  </a:cubicBezTo>
                  <a:cubicBezTo>
                    <a:pt x="1987550" y="842010"/>
                    <a:pt x="1991360" y="875030"/>
                    <a:pt x="1985010" y="892810"/>
                  </a:cubicBezTo>
                  <a:cubicBezTo>
                    <a:pt x="1981200" y="908050"/>
                    <a:pt x="1968500" y="920750"/>
                    <a:pt x="1955800" y="927100"/>
                  </a:cubicBezTo>
                  <a:cubicBezTo>
                    <a:pt x="1943100" y="934720"/>
                    <a:pt x="1926590" y="941070"/>
                    <a:pt x="1911350" y="937260"/>
                  </a:cubicBezTo>
                  <a:cubicBezTo>
                    <a:pt x="1892300" y="933450"/>
                    <a:pt x="1864360" y="916940"/>
                    <a:pt x="1855470" y="899160"/>
                  </a:cubicBezTo>
                  <a:cubicBezTo>
                    <a:pt x="1845310" y="882650"/>
                    <a:pt x="1845310" y="849630"/>
                    <a:pt x="1855470" y="831850"/>
                  </a:cubicBezTo>
                  <a:cubicBezTo>
                    <a:pt x="1864360" y="815340"/>
                    <a:pt x="1891030" y="796290"/>
                    <a:pt x="1911350" y="795020"/>
                  </a:cubicBezTo>
                  <a:cubicBezTo>
                    <a:pt x="1930400" y="792480"/>
                    <a:pt x="1960880" y="803910"/>
                    <a:pt x="1973580" y="819150"/>
                  </a:cubicBezTo>
                  <a:cubicBezTo>
                    <a:pt x="1986280" y="834390"/>
                    <a:pt x="1991360" y="867410"/>
                    <a:pt x="1987550" y="885190"/>
                  </a:cubicBezTo>
                  <a:cubicBezTo>
                    <a:pt x="1985010" y="900430"/>
                    <a:pt x="1973580" y="914400"/>
                    <a:pt x="1962150" y="923290"/>
                  </a:cubicBezTo>
                  <a:cubicBezTo>
                    <a:pt x="1950720" y="932180"/>
                    <a:pt x="1941830" y="934720"/>
                    <a:pt x="1918970" y="938530"/>
                  </a:cubicBezTo>
                  <a:cubicBezTo>
                    <a:pt x="1827530" y="952500"/>
                    <a:pt x="1418590" y="947420"/>
                    <a:pt x="1230630" y="928370"/>
                  </a:cubicBezTo>
                  <a:cubicBezTo>
                    <a:pt x="1098550" y="914400"/>
                    <a:pt x="999490" y="905510"/>
                    <a:pt x="897890" y="863600"/>
                  </a:cubicBezTo>
                  <a:cubicBezTo>
                    <a:pt x="798830" y="820420"/>
                    <a:pt x="722630" y="745490"/>
                    <a:pt x="628650" y="675640"/>
                  </a:cubicBezTo>
                  <a:cubicBezTo>
                    <a:pt x="518160" y="593090"/>
                    <a:pt x="373380" y="485140"/>
                    <a:pt x="280670" y="400050"/>
                  </a:cubicBezTo>
                  <a:cubicBezTo>
                    <a:pt x="213360" y="337820"/>
                    <a:pt x="163830" y="276860"/>
                    <a:pt x="116840" y="224790"/>
                  </a:cubicBezTo>
                  <a:cubicBezTo>
                    <a:pt x="78740" y="184150"/>
                    <a:pt x="34290" y="142240"/>
                    <a:pt x="16510" y="111760"/>
                  </a:cubicBezTo>
                  <a:cubicBezTo>
                    <a:pt x="6350" y="95250"/>
                    <a:pt x="0" y="82550"/>
                    <a:pt x="0" y="67310"/>
                  </a:cubicBezTo>
                  <a:cubicBezTo>
                    <a:pt x="0" y="52070"/>
                    <a:pt x="8890" y="33020"/>
                    <a:pt x="17780" y="22860"/>
                  </a:cubicBezTo>
                  <a:cubicBezTo>
                    <a:pt x="24130" y="13970"/>
                    <a:pt x="34290" y="8890"/>
                    <a:pt x="44450" y="5080"/>
                  </a:cubicBezTo>
                  <a:cubicBezTo>
                    <a:pt x="54610" y="1270"/>
                    <a:pt x="64770" y="0"/>
                    <a:pt x="76200" y="1270"/>
                  </a:cubicBezTo>
                  <a:cubicBezTo>
                    <a:pt x="90170" y="5080"/>
                    <a:pt x="118110" y="24130"/>
                    <a:pt x="118110" y="24130"/>
                  </a:cubicBezTo>
                </a:path>
              </a:pathLst>
            </a:custGeom>
            <a:solidFill>
              <a:srgbClr val="E7191F"/>
            </a:solidFill>
            <a:ln cap="sq">
              <a:noFill/>
              <a:prstDash val="solid"/>
              <a:miter/>
            </a:ln>
          </p:spPr>
        </p:sp>
      </p:grpSp>
      <p:grpSp>
        <p:nvGrpSpPr>
          <p:cNvPr name="Group 7" id="7"/>
          <p:cNvGrpSpPr/>
          <p:nvPr/>
        </p:nvGrpSpPr>
        <p:grpSpPr>
          <a:xfrm rot="0">
            <a:off x="1207770" y="9283065"/>
            <a:ext cx="280035" cy="643890"/>
            <a:chOff x="0" y="0"/>
            <a:chExt cx="373380" cy="858520"/>
          </a:xfrm>
        </p:grpSpPr>
        <p:sp>
          <p:nvSpPr>
            <p:cNvPr name="Freeform 8" id="8"/>
            <p:cNvSpPr/>
            <p:nvPr/>
          </p:nvSpPr>
          <p:spPr>
            <a:xfrm flipH="false" flipV="false" rot="0">
              <a:off x="46990" y="49530"/>
              <a:ext cx="281940" cy="759460"/>
            </a:xfrm>
            <a:custGeom>
              <a:avLst/>
              <a:gdLst/>
              <a:ahLst/>
              <a:cxnLst/>
              <a:rect r="r" b="b" t="t" l="l"/>
              <a:pathLst>
                <a:path h="759460" w="281940">
                  <a:moveTo>
                    <a:pt x="153670" y="53340"/>
                  </a:moveTo>
                  <a:cubicBezTo>
                    <a:pt x="271780" y="462280"/>
                    <a:pt x="281940" y="617220"/>
                    <a:pt x="274320" y="676910"/>
                  </a:cubicBezTo>
                  <a:cubicBezTo>
                    <a:pt x="271780" y="699770"/>
                    <a:pt x="267970" y="712470"/>
                    <a:pt x="259080" y="725170"/>
                  </a:cubicBezTo>
                  <a:cubicBezTo>
                    <a:pt x="248920" y="737870"/>
                    <a:pt x="232410" y="750570"/>
                    <a:pt x="215900" y="754380"/>
                  </a:cubicBezTo>
                  <a:cubicBezTo>
                    <a:pt x="195580" y="758190"/>
                    <a:pt x="158750" y="750570"/>
                    <a:pt x="142240" y="737870"/>
                  </a:cubicBezTo>
                  <a:cubicBezTo>
                    <a:pt x="128270" y="727710"/>
                    <a:pt x="119380" y="709930"/>
                    <a:pt x="115570" y="693420"/>
                  </a:cubicBezTo>
                  <a:cubicBezTo>
                    <a:pt x="111760" y="678180"/>
                    <a:pt x="113030" y="657860"/>
                    <a:pt x="120650" y="642620"/>
                  </a:cubicBezTo>
                  <a:cubicBezTo>
                    <a:pt x="130810" y="624840"/>
                    <a:pt x="161290" y="601980"/>
                    <a:pt x="181610" y="596900"/>
                  </a:cubicBezTo>
                  <a:cubicBezTo>
                    <a:pt x="198120" y="593090"/>
                    <a:pt x="217170" y="598170"/>
                    <a:pt x="232410" y="605790"/>
                  </a:cubicBezTo>
                  <a:cubicBezTo>
                    <a:pt x="246380" y="613410"/>
                    <a:pt x="261620" y="626110"/>
                    <a:pt x="267970" y="642620"/>
                  </a:cubicBezTo>
                  <a:cubicBezTo>
                    <a:pt x="274320" y="661670"/>
                    <a:pt x="274320" y="698500"/>
                    <a:pt x="262890" y="717550"/>
                  </a:cubicBezTo>
                  <a:cubicBezTo>
                    <a:pt x="251460" y="736600"/>
                    <a:pt x="219710" y="754380"/>
                    <a:pt x="198120" y="756920"/>
                  </a:cubicBezTo>
                  <a:cubicBezTo>
                    <a:pt x="181610" y="759460"/>
                    <a:pt x="162560" y="753110"/>
                    <a:pt x="148590" y="742950"/>
                  </a:cubicBezTo>
                  <a:cubicBezTo>
                    <a:pt x="135890" y="734060"/>
                    <a:pt x="125730" y="723900"/>
                    <a:pt x="118110" y="702310"/>
                  </a:cubicBezTo>
                  <a:cubicBezTo>
                    <a:pt x="101600" y="657860"/>
                    <a:pt x="119380" y="541020"/>
                    <a:pt x="110490" y="466090"/>
                  </a:cubicBezTo>
                  <a:cubicBezTo>
                    <a:pt x="104140" y="397510"/>
                    <a:pt x="91440" y="317500"/>
                    <a:pt x="74930" y="269240"/>
                  </a:cubicBezTo>
                  <a:cubicBezTo>
                    <a:pt x="66040" y="240030"/>
                    <a:pt x="52070" y="228600"/>
                    <a:pt x="40640" y="200660"/>
                  </a:cubicBezTo>
                  <a:cubicBezTo>
                    <a:pt x="26670" y="163830"/>
                    <a:pt x="0" y="99060"/>
                    <a:pt x="3810" y="66040"/>
                  </a:cubicBezTo>
                  <a:cubicBezTo>
                    <a:pt x="6350" y="45720"/>
                    <a:pt x="17780" y="29210"/>
                    <a:pt x="31750" y="17780"/>
                  </a:cubicBezTo>
                  <a:cubicBezTo>
                    <a:pt x="44450" y="7620"/>
                    <a:pt x="66040" y="0"/>
                    <a:pt x="83820" y="1270"/>
                  </a:cubicBezTo>
                  <a:cubicBezTo>
                    <a:pt x="100330" y="1270"/>
                    <a:pt x="121920" y="12700"/>
                    <a:pt x="134620" y="22860"/>
                  </a:cubicBezTo>
                  <a:cubicBezTo>
                    <a:pt x="143510" y="30480"/>
                    <a:pt x="153670" y="53340"/>
                    <a:pt x="153670" y="53340"/>
                  </a:cubicBezTo>
                </a:path>
              </a:pathLst>
            </a:custGeom>
            <a:solidFill>
              <a:srgbClr val="E7191F"/>
            </a:solidFill>
            <a:ln cap="sq">
              <a:noFill/>
              <a:prstDash val="solid"/>
              <a:miter/>
            </a:ln>
          </p:spPr>
        </p:sp>
      </p:grpSp>
      <p:grpSp>
        <p:nvGrpSpPr>
          <p:cNvPr name="Group 9" id="9"/>
          <p:cNvGrpSpPr/>
          <p:nvPr/>
        </p:nvGrpSpPr>
        <p:grpSpPr>
          <a:xfrm rot="0">
            <a:off x="1296352" y="9287828"/>
            <a:ext cx="527685" cy="228600"/>
            <a:chOff x="0" y="0"/>
            <a:chExt cx="703580" cy="304800"/>
          </a:xfrm>
        </p:grpSpPr>
        <p:sp>
          <p:nvSpPr>
            <p:cNvPr name="Freeform 10" id="10"/>
            <p:cNvSpPr/>
            <p:nvPr/>
          </p:nvSpPr>
          <p:spPr>
            <a:xfrm flipH="false" flipV="false" rot="0">
              <a:off x="46990" y="46990"/>
              <a:ext cx="607060" cy="210820"/>
            </a:xfrm>
            <a:custGeom>
              <a:avLst/>
              <a:gdLst/>
              <a:ahLst/>
              <a:cxnLst/>
              <a:rect r="r" b="b" t="t" l="l"/>
              <a:pathLst>
                <a:path h="210820" w="607060">
                  <a:moveTo>
                    <a:pt x="68580" y="57150"/>
                  </a:moveTo>
                  <a:cubicBezTo>
                    <a:pt x="570230" y="8890"/>
                    <a:pt x="579120" y="16510"/>
                    <a:pt x="588010" y="27940"/>
                  </a:cubicBezTo>
                  <a:cubicBezTo>
                    <a:pt x="598170" y="39370"/>
                    <a:pt x="604520" y="57150"/>
                    <a:pt x="604520" y="72390"/>
                  </a:cubicBezTo>
                  <a:cubicBezTo>
                    <a:pt x="605790" y="86360"/>
                    <a:pt x="601980" y="104140"/>
                    <a:pt x="591820" y="116840"/>
                  </a:cubicBezTo>
                  <a:cubicBezTo>
                    <a:pt x="579120" y="130810"/>
                    <a:pt x="549910" y="146050"/>
                    <a:pt x="530860" y="147320"/>
                  </a:cubicBezTo>
                  <a:cubicBezTo>
                    <a:pt x="514350" y="148590"/>
                    <a:pt x="497840" y="140970"/>
                    <a:pt x="486410" y="132080"/>
                  </a:cubicBezTo>
                  <a:cubicBezTo>
                    <a:pt x="474980" y="123190"/>
                    <a:pt x="463550" y="107950"/>
                    <a:pt x="461010" y="92710"/>
                  </a:cubicBezTo>
                  <a:cubicBezTo>
                    <a:pt x="458470" y="73660"/>
                    <a:pt x="466090" y="41910"/>
                    <a:pt x="477520" y="26670"/>
                  </a:cubicBezTo>
                  <a:cubicBezTo>
                    <a:pt x="486410" y="13970"/>
                    <a:pt x="502920" y="6350"/>
                    <a:pt x="518160" y="3810"/>
                  </a:cubicBezTo>
                  <a:cubicBezTo>
                    <a:pt x="532130" y="0"/>
                    <a:pt x="549910" y="1270"/>
                    <a:pt x="563880" y="8890"/>
                  </a:cubicBezTo>
                  <a:cubicBezTo>
                    <a:pt x="580390" y="19050"/>
                    <a:pt x="599440" y="45720"/>
                    <a:pt x="604520" y="64770"/>
                  </a:cubicBezTo>
                  <a:cubicBezTo>
                    <a:pt x="607060" y="78740"/>
                    <a:pt x="603250" y="96520"/>
                    <a:pt x="595630" y="110490"/>
                  </a:cubicBezTo>
                  <a:cubicBezTo>
                    <a:pt x="588010" y="123190"/>
                    <a:pt x="581660" y="132080"/>
                    <a:pt x="561340" y="140970"/>
                  </a:cubicBezTo>
                  <a:cubicBezTo>
                    <a:pt x="495300" y="171450"/>
                    <a:pt x="161290" y="210820"/>
                    <a:pt x="83820" y="205740"/>
                  </a:cubicBezTo>
                  <a:cubicBezTo>
                    <a:pt x="57150" y="204470"/>
                    <a:pt x="45720" y="201930"/>
                    <a:pt x="31750" y="191770"/>
                  </a:cubicBezTo>
                  <a:cubicBezTo>
                    <a:pt x="19050" y="182880"/>
                    <a:pt x="6350" y="163830"/>
                    <a:pt x="3810" y="147320"/>
                  </a:cubicBezTo>
                  <a:cubicBezTo>
                    <a:pt x="0" y="132080"/>
                    <a:pt x="1270" y="110490"/>
                    <a:pt x="10160" y="95250"/>
                  </a:cubicBezTo>
                  <a:cubicBezTo>
                    <a:pt x="21590" y="78740"/>
                    <a:pt x="68580" y="57150"/>
                    <a:pt x="68580" y="57150"/>
                  </a:cubicBezTo>
                </a:path>
              </a:pathLst>
            </a:custGeom>
            <a:solidFill>
              <a:srgbClr val="E7191F"/>
            </a:solidFill>
            <a:ln cap="sq">
              <a:noFill/>
              <a:prstDash val="solid"/>
              <a:miter/>
            </a:ln>
          </p:spPr>
        </p:sp>
      </p:grpSp>
      <p:sp>
        <p:nvSpPr>
          <p:cNvPr name="Freeform 11" id="11"/>
          <p:cNvSpPr/>
          <p:nvPr/>
        </p:nvSpPr>
        <p:spPr>
          <a:xfrm flipH="false" flipV="false" rot="0">
            <a:off x="10716467" y="3166985"/>
            <a:ext cx="1738503" cy="1595592"/>
          </a:xfrm>
          <a:custGeom>
            <a:avLst/>
            <a:gdLst/>
            <a:ahLst/>
            <a:cxnLst/>
            <a:rect r="r" b="b" t="t" l="l"/>
            <a:pathLst>
              <a:path h="1595592" w="1738503">
                <a:moveTo>
                  <a:pt x="0" y="0"/>
                </a:moveTo>
                <a:lnTo>
                  <a:pt x="1738503" y="0"/>
                </a:lnTo>
                <a:lnTo>
                  <a:pt x="1738503" y="1595592"/>
                </a:lnTo>
                <a:lnTo>
                  <a:pt x="0" y="1595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2125325" y="4411980"/>
            <a:ext cx="466725" cy="1384935"/>
            <a:chOff x="0" y="0"/>
            <a:chExt cx="622300" cy="1846580"/>
          </a:xfrm>
        </p:grpSpPr>
        <p:sp>
          <p:nvSpPr>
            <p:cNvPr name="Freeform 13" id="13"/>
            <p:cNvSpPr/>
            <p:nvPr/>
          </p:nvSpPr>
          <p:spPr>
            <a:xfrm flipH="false" flipV="false" rot="0">
              <a:off x="45720" y="46990"/>
              <a:ext cx="532130" cy="1751330"/>
            </a:xfrm>
            <a:custGeom>
              <a:avLst/>
              <a:gdLst/>
              <a:ahLst/>
              <a:cxnLst/>
              <a:rect r="r" b="b" t="t" l="l"/>
              <a:pathLst>
                <a:path h="1751330" w="532130">
                  <a:moveTo>
                    <a:pt x="171450" y="1624330"/>
                  </a:moveTo>
                  <a:cubicBezTo>
                    <a:pt x="270510" y="1508760"/>
                    <a:pt x="309880" y="1412240"/>
                    <a:pt x="332740" y="1328420"/>
                  </a:cubicBezTo>
                  <a:cubicBezTo>
                    <a:pt x="358140" y="1238250"/>
                    <a:pt x="367030" y="1136650"/>
                    <a:pt x="374650" y="1035050"/>
                  </a:cubicBezTo>
                  <a:cubicBezTo>
                    <a:pt x="382270" y="927100"/>
                    <a:pt x="393700" y="773430"/>
                    <a:pt x="377190" y="694690"/>
                  </a:cubicBezTo>
                  <a:cubicBezTo>
                    <a:pt x="368300" y="650240"/>
                    <a:pt x="356870" y="636270"/>
                    <a:pt x="331470" y="594360"/>
                  </a:cubicBezTo>
                  <a:cubicBezTo>
                    <a:pt x="284480" y="514350"/>
                    <a:pt x="143510" y="358140"/>
                    <a:pt x="86360" y="264160"/>
                  </a:cubicBezTo>
                  <a:cubicBezTo>
                    <a:pt x="48260" y="200660"/>
                    <a:pt x="8890" y="142240"/>
                    <a:pt x="5080" y="97790"/>
                  </a:cubicBezTo>
                  <a:cubicBezTo>
                    <a:pt x="2540" y="69850"/>
                    <a:pt x="10160" y="43180"/>
                    <a:pt x="24130" y="27940"/>
                  </a:cubicBezTo>
                  <a:cubicBezTo>
                    <a:pt x="39370" y="11430"/>
                    <a:pt x="72390" y="0"/>
                    <a:pt x="93980" y="3810"/>
                  </a:cubicBezTo>
                  <a:cubicBezTo>
                    <a:pt x="115570" y="7620"/>
                    <a:pt x="142240" y="29210"/>
                    <a:pt x="152400" y="48260"/>
                  </a:cubicBezTo>
                  <a:cubicBezTo>
                    <a:pt x="161290" y="67310"/>
                    <a:pt x="158750" y="102870"/>
                    <a:pt x="147320" y="120650"/>
                  </a:cubicBezTo>
                  <a:cubicBezTo>
                    <a:pt x="137160" y="139700"/>
                    <a:pt x="106680" y="157480"/>
                    <a:pt x="85090" y="158750"/>
                  </a:cubicBezTo>
                  <a:cubicBezTo>
                    <a:pt x="63500" y="160020"/>
                    <a:pt x="31750" y="144780"/>
                    <a:pt x="19050" y="128270"/>
                  </a:cubicBezTo>
                  <a:cubicBezTo>
                    <a:pt x="6350" y="110490"/>
                    <a:pt x="0" y="76200"/>
                    <a:pt x="7620" y="55880"/>
                  </a:cubicBezTo>
                  <a:cubicBezTo>
                    <a:pt x="13970" y="35560"/>
                    <a:pt x="41910" y="12700"/>
                    <a:pt x="60960" y="6350"/>
                  </a:cubicBezTo>
                  <a:cubicBezTo>
                    <a:pt x="76200" y="0"/>
                    <a:pt x="95250" y="2540"/>
                    <a:pt x="110490" y="8890"/>
                  </a:cubicBezTo>
                  <a:cubicBezTo>
                    <a:pt x="124460" y="13970"/>
                    <a:pt x="135890" y="24130"/>
                    <a:pt x="147320" y="40640"/>
                  </a:cubicBezTo>
                  <a:cubicBezTo>
                    <a:pt x="168910" y="68580"/>
                    <a:pt x="184150" y="132080"/>
                    <a:pt x="210820" y="173990"/>
                  </a:cubicBezTo>
                  <a:cubicBezTo>
                    <a:pt x="238760" y="217170"/>
                    <a:pt x="275590" y="246380"/>
                    <a:pt x="311150" y="293370"/>
                  </a:cubicBezTo>
                  <a:cubicBezTo>
                    <a:pt x="356870" y="355600"/>
                    <a:pt x="424180" y="459740"/>
                    <a:pt x="458470" y="516890"/>
                  </a:cubicBezTo>
                  <a:cubicBezTo>
                    <a:pt x="480060" y="551180"/>
                    <a:pt x="495300" y="572770"/>
                    <a:pt x="506730" y="603250"/>
                  </a:cubicBezTo>
                  <a:cubicBezTo>
                    <a:pt x="518160" y="632460"/>
                    <a:pt x="521970" y="652780"/>
                    <a:pt x="524510" y="694690"/>
                  </a:cubicBezTo>
                  <a:cubicBezTo>
                    <a:pt x="532130" y="789940"/>
                    <a:pt x="514350" y="1051560"/>
                    <a:pt x="504190" y="1158240"/>
                  </a:cubicBezTo>
                  <a:cubicBezTo>
                    <a:pt x="499110" y="1216660"/>
                    <a:pt x="495300" y="1244600"/>
                    <a:pt x="485140" y="1290320"/>
                  </a:cubicBezTo>
                  <a:cubicBezTo>
                    <a:pt x="473710" y="1343660"/>
                    <a:pt x="457200" y="1398270"/>
                    <a:pt x="435610" y="1455420"/>
                  </a:cubicBezTo>
                  <a:cubicBezTo>
                    <a:pt x="411480" y="1520190"/>
                    <a:pt x="377190" y="1611630"/>
                    <a:pt x="341630" y="1661160"/>
                  </a:cubicBezTo>
                  <a:cubicBezTo>
                    <a:pt x="317500" y="1696720"/>
                    <a:pt x="287020" y="1725930"/>
                    <a:pt x="261620" y="1738630"/>
                  </a:cubicBezTo>
                  <a:cubicBezTo>
                    <a:pt x="243840" y="1747520"/>
                    <a:pt x="226060" y="1751330"/>
                    <a:pt x="210820" y="1748790"/>
                  </a:cubicBezTo>
                  <a:cubicBezTo>
                    <a:pt x="194310" y="1744980"/>
                    <a:pt x="175260" y="1733550"/>
                    <a:pt x="166370" y="1720850"/>
                  </a:cubicBezTo>
                  <a:cubicBezTo>
                    <a:pt x="156210" y="1708150"/>
                    <a:pt x="149860" y="1687830"/>
                    <a:pt x="149860" y="1671320"/>
                  </a:cubicBezTo>
                  <a:cubicBezTo>
                    <a:pt x="151130" y="1656080"/>
                    <a:pt x="171450" y="1624330"/>
                    <a:pt x="171450" y="1624330"/>
                  </a:cubicBezTo>
                </a:path>
              </a:pathLst>
            </a:custGeom>
            <a:solidFill>
              <a:srgbClr val="E7191F"/>
            </a:solidFill>
            <a:ln cap="sq">
              <a:noFill/>
              <a:prstDash val="solid"/>
              <a:miter/>
            </a:ln>
          </p:spPr>
        </p:sp>
      </p:grpSp>
      <p:grpSp>
        <p:nvGrpSpPr>
          <p:cNvPr name="Group 14" id="14"/>
          <p:cNvGrpSpPr/>
          <p:nvPr/>
        </p:nvGrpSpPr>
        <p:grpSpPr>
          <a:xfrm rot="0">
            <a:off x="12083415" y="4415790"/>
            <a:ext cx="231458" cy="521970"/>
            <a:chOff x="0" y="0"/>
            <a:chExt cx="308610" cy="695960"/>
          </a:xfrm>
        </p:grpSpPr>
        <p:sp>
          <p:nvSpPr>
            <p:cNvPr name="Freeform 15" id="15"/>
            <p:cNvSpPr/>
            <p:nvPr/>
          </p:nvSpPr>
          <p:spPr>
            <a:xfrm flipH="false" flipV="false" rot="0">
              <a:off x="43180" y="43180"/>
              <a:ext cx="215900" cy="607060"/>
            </a:xfrm>
            <a:custGeom>
              <a:avLst/>
              <a:gdLst/>
              <a:ahLst/>
              <a:cxnLst/>
              <a:rect r="r" b="b" t="t" l="l"/>
              <a:pathLst>
                <a:path h="607060" w="215900">
                  <a:moveTo>
                    <a:pt x="213360" y="100330"/>
                  </a:moveTo>
                  <a:cubicBezTo>
                    <a:pt x="161290" y="298450"/>
                    <a:pt x="177800" y="511810"/>
                    <a:pt x="149860" y="565150"/>
                  </a:cubicBezTo>
                  <a:cubicBezTo>
                    <a:pt x="138430" y="586740"/>
                    <a:pt x="125730" y="595630"/>
                    <a:pt x="109220" y="600710"/>
                  </a:cubicBezTo>
                  <a:cubicBezTo>
                    <a:pt x="90170" y="607060"/>
                    <a:pt x="55880" y="601980"/>
                    <a:pt x="39370" y="591820"/>
                  </a:cubicBezTo>
                  <a:cubicBezTo>
                    <a:pt x="24130" y="581660"/>
                    <a:pt x="13970" y="565150"/>
                    <a:pt x="8890" y="546100"/>
                  </a:cubicBezTo>
                  <a:cubicBezTo>
                    <a:pt x="1270" y="521970"/>
                    <a:pt x="0" y="478790"/>
                    <a:pt x="10160" y="454660"/>
                  </a:cubicBezTo>
                  <a:cubicBezTo>
                    <a:pt x="20320" y="433070"/>
                    <a:pt x="43180" y="412750"/>
                    <a:pt x="62230" y="405130"/>
                  </a:cubicBezTo>
                  <a:cubicBezTo>
                    <a:pt x="77470" y="400050"/>
                    <a:pt x="96520" y="402590"/>
                    <a:pt x="110490" y="407670"/>
                  </a:cubicBezTo>
                  <a:cubicBezTo>
                    <a:pt x="124460" y="414020"/>
                    <a:pt x="139700" y="426720"/>
                    <a:pt x="147320" y="439420"/>
                  </a:cubicBezTo>
                  <a:cubicBezTo>
                    <a:pt x="154940" y="452120"/>
                    <a:pt x="160020" y="471170"/>
                    <a:pt x="157480" y="486410"/>
                  </a:cubicBezTo>
                  <a:cubicBezTo>
                    <a:pt x="156210" y="501650"/>
                    <a:pt x="149860" y="519430"/>
                    <a:pt x="137160" y="530860"/>
                  </a:cubicBezTo>
                  <a:cubicBezTo>
                    <a:pt x="123190" y="543560"/>
                    <a:pt x="91440" y="556260"/>
                    <a:pt x="71120" y="553720"/>
                  </a:cubicBezTo>
                  <a:cubicBezTo>
                    <a:pt x="49530" y="549910"/>
                    <a:pt x="22860" y="529590"/>
                    <a:pt x="13970" y="510540"/>
                  </a:cubicBezTo>
                  <a:cubicBezTo>
                    <a:pt x="5080" y="491490"/>
                    <a:pt x="8890" y="457200"/>
                    <a:pt x="17780" y="439420"/>
                  </a:cubicBezTo>
                  <a:cubicBezTo>
                    <a:pt x="24130" y="425450"/>
                    <a:pt x="40640" y="414020"/>
                    <a:pt x="54610" y="407670"/>
                  </a:cubicBezTo>
                  <a:cubicBezTo>
                    <a:pt x="68580" y="402590"/>
                    <a:pt x="87630" y="400050"/>
                    <a:pt x="102870" y="405130"/>
                  </a:cubicBezTo>
                  <a:cubicBezTo>
                    <a:pt x="120650" y="412750"/>
                    <a:pt x="144780" y="431800"/>
                    <a:pt x="153670" y="453390"/>
                  </a:cubicBezTo>
                  <a:cubicBezTo>
                    <a:pt x="165100" y="481330"/>
                    <a:pt x="161290" y="541020"/>
                    <a:pt x="149860" y="565150"/>
                  </a:cubicBezTo>
                  <a:cubicBezTo>
                    <a:pt x="140970" y="582930"/>
                    <a:pt x="124460" y="595630"/>
                    <a:pt x="109220" y="600710"/>
                  </a:cubicBezTo>
                  <a:cubicBezTo>
                    <a:pt x="92710" y="607060"/>
                    <a:pt x="71120" y="605790"/>
                    <a:pt x="54610" y="599440"/>
                  </a:cubicBezTo>
                  <a:cubicBezTo>
                    <a:pt x="39370" y="594360"/>
                    <a:pt x="22860" y="576580"/>
                    <a:pt x="15240" y="563880"/>
                  </a:cubicBezTo>
                  <a:cubicBezTo>
                    <a:pt x="8890" y="552450"/>
                    <a:pt x="8890" y="546100"/>
                    <a:pt x="7620" y="528320"/>
                  </a:cubicBezTo>
                  <a:cubicBezTo>
                    <a:pt x="2540" y="481330"/>
                    <a:pt x="8890" y="345440"/>
                    <a:pt x="20320" y="262890"/>
                  </a:cubicBezTo>
                  <a:cubicBezTo>
                    <a:pt x="29210" y="190500"/>
                    <a:pt x="43180" y="102870"/>
                    <a:pt x="66040" y="58420"/>
                  </a:cubicBezTo>
                  <a:cubicBezTo>
                    <a:pt x="80010" y="33020"/>
                    <a:pt x="96520" y="15240"/>
                    <a:pt x="115570" y="7620"/>
                  </a:cubicBezTo>
                  <a:cubicBezTo>
                    <a:pt x="130810" y="0"/>
                    <a:pt x="153670" y="2540"/>
                    <a:pt x="168910" y="8890"/>
                  </a:cubicBezTo>
                  <a:cubicBezTo>
                    <a:pt x="185420" y="15240"/>
                    <a:pt x="200660" y="31750"/>
                    <a:pt x="208280" y="46990"/>
                  </a:cubicBezTo>
                  <a:cubicBezTo>
                    <a:pt x="215900" y="62230"/>
                    <a:pt x="213360" y="100330"/>
                    <a:pt x="213360" y="100330"/>
                  </a:cubicBezTo>
                </a:path>
              </a:pathLst>
            </a:custGeom>
            <a:solidFill>
              <a:srgbClr val="E7191F"/>
            </a:solidFill>
            <a:ln cap="sq">
              <a:noFill/>
              <a:prstDash val="solid"/>
              <a:miter/>
            </a:ln>
          </p:spPr>
        </p:sp>
      </p:grpSp>
      <p:grpSp>
        <p:nvGrpSpPr>
          <p:cNvPr name="Group 16" id="16"/>
          <p:cNvGrpSpPr/>
          <p:nvPr/>
        </p:nvGrpSpPr>
        <p:grpSpPr>
          <a:xfrm rot="0">
            <a:off x="12131040" y="4291012"/>
            <a:ext cx="776288" cy="351472"/>
            <a:chOff x="0" y="0"/>
            <a:chExt cx="1035050" cy="468630"/>
          </a:xfrm>
        </p:grpSpPr>
        <p:sp>
          <p:nvSpPr>
            <p:cNvPr name="Freeform 17" id="17"/>
            <p:cNvSpPr/>
            <p:nvPr/>
          </p:nvSpPr>
          <p:spPr>
            <a:xfrm flipH="false" flipV="false" rot="0">
              <a:off x="45720" y="49530"/>
              <a:ext cx="941070" cy="368300"/>
            </a:xfrm>
            <a:custGeom>
              <a:avLst/>
              <a:gdLst/>
              <a:ahLst/>
              <a:cxnLst/>
              <a:rect r="r" b="b" t="t" l="l"/>
              <a:pathLst>
                <a:path h="368300" w="941070">
                  <a:moveTo>
                    <a:pt x="46990" y="229870"/>
                  </a:moveTo>
                  <a:cubicBezTo>
                    <a:pt x="350520" y="134620"/>
                    <a:pt x="561340" y="119380"/>
                    <a:pt x="676910" y="83820"/>
                  </a:cubicBezTo>
                  <a:cubicBezTo>
                    <a:pt x="755650" y="60960"/>
                    <a:pt x="824230" y="0"/>
                    <a:pt x="868680" y="1270"/>
                  </a:cubicBezTo>
                  <a:cubicBezTo>
                    <a:pt x="894080" y="1270"/>
                    <a:pt x="914400" y="13970"/>
                    <a:pt x="925830" y="29210"/>
                  </a:cubicBezTo>
                  <a:cubicBezTo>
                    <a:pt x="937260" y="43180"/>
                    <a:pt x="941070" y="73660"/>
                    <a:pt x="934720" y="91440"/>
                  </a:cubicBezTo>
                  <a:cubicBezTo>
                    <a:pt x="928370" y="109220"/>
                    <a:pt x="906780" y="129540"/>
                    <a:pt x="887730" y="134620"/>
                  </a:cubicBezTo>
                  <a:cubicBezTo>
                    <a:pt x="869950" y="139700"/>
                    <a:pt x="840740" y="132080"/>
                    <a:pt x="826770" y="119380"/>
                  </a:cubicBezTo>
                  <a:cubicBezTo>
                    <a:pt x="811530" y="106680"/>
                    <a:pt x="801370" y="78740"/>
                    <a:pt x="803910" y="59690"/>
                  </a:cubicBezTo>
                  <a:cubicBezTo>
                    <a:pt x="806450" y="41910"/>
                    <a:pt x="825500" y="17780"/>
                    <a:pt x="840740" y="7620"/>
                  </a:cubicBezTo>
                  <a:cubicBezTo>
                    <a:pt x="853440" y="0"/>
                    <a:pt x="869950" y="0"/>
                    <a:pt x="883920" y="2540"/>
                  </a:cubicBezTo>
                  <a:cubicBezTo>
                    <a:pt x="896620" y="3810"/>
                    <a:pt x="911860" y="11430"/>
                    <a:pt x="920750" y="22860"/>
                  </a:cubicBezTo>
                  <a:cubicBezTo>
                    <a:pt x="932180" y="36830"/>
                    <a:pt x="939800" y="67310"/>
                    <a:pt x="937260" y="85090"/>
                  </a:cubicBezTo>
                  <a:cubicBezTo>
                    <a:pt x="934720" y="99060"/>
                    <a:pt x="927100" y="109220"/>
                    <a:pt x="914400" y="121920"/>
                  </a:cubicBezTo>
                  <a:cubicBezTo>
                    <a:pt x="891540" y="142240"/>
                    <a:pt x="853440" y="160020"/>
                    <a:pt x="798830" y="180340"/>
                  </a:cubicBezTo>
                  <a:cubicBezTo>
                    <a:pt x="689610" y="219710"/>
                    <a:pt x="407670" y="264160"/>
                    <a:pt x="276860" y="302260"/>
                  </a:cubicBezTo>
                  <a:cubicBezTo>
                    <a:pt x="195580" y="325120"/>
                    <a:pt x="127000" y="364490"/>
                    <a:pt x="83820" y="367030"/>
                  </a:cubicBezTo>
                  <a:cubicBezTo>
                    <a:pt x="62230" y="368300"/>
                    <a:pt x="46990" y="364490"/>
                    <a:pt x="34290" y="355600"/>
                  </a:cubicBezTo>
                  <a:cubicBezTo>
                    <a:pt x="20320" y="347980"/>
                    <a:pt x="8890" y="330200"/>
                    <a:pt x="5080" y="314960"/>
                  </a:cubicBezTo>
                  <a:cubicBezTo>
                    <a:pt x="0" y="299720"/>
                    <a:pt x="2540" y="278130"/>
                    <a:pt x="10160" y="264160"/>
                  </a:cubicBezTo>
                  <a:cubicBezTo>
                    <a:pt x="16510" y="250190"/>
                    <a:pt x="46990" y="229870"/>
                    <a:pt x="46990" y="229870"/>
                  </a:cubicBezTo>
                </a:path>
              </a:pathLst>
            </a:custGeom>
            <a:solidFill>
              <a:srgbClr val="E7191F"/>
            </a:solidFill>
            <a:ln cap="sq">
              <a:noFill/>
              <a:prstDash val="solid"/>
              <a:miter/>
            </a:ln>
          </p:spPr>
        </p:sp>
      </p:grpSp>
      <p:sp>
        <p:nvSpPr>
          <p:cNvPr name="Freeform 18" id="18"/>
          <p:cNvSpPr/>
          <p:nvPr/>
        </p:nvSpPr>
        <p:spPr>
          <a:xfrm flipH="false" flipV="false" rot="0">
            <a:off x="15068091" y="7559992"/>
            <a:ext cx="3219909" cy="3175635"/>
          </a:xfrm>
          <a:custGeom>
            <a:avLst/>
            <a:gdLst/>
            <a:ahLst/>
            <a:cxnLst/>
            <a:rect r="r" b="b" t="t" l="l"/>
            <a:pathLst>
              <a:path h="3175635" w="3219909">
                <a:moveTo>
                  <a:pt x="0" y="0"/>
                </a:moveTo>
                <a:lnTo>
                  <a:pt x="3219909" y="0"/>
                </a:lnTo>
                <a:lnTo>
                  <a:pt x="3219909" y="3175635"/>
                </a:lnTo>
                <a:lnTo>
                  <a:pt x="0" y="3175635"/>
                </a:lnTo>
                <a:lnTo>
                  <a:pt x="0" y="0"/>
                </a:lnTo>
                <a:close/>
              </a:path>
            </a:pathLst>
          </a:custGeom>
          <a:blipFill>
            <a:blip r:embed="rId6"/>
            <a:stretch>
              <a:fillRect l="0" t="0" r="0" b="0"/>
            </a:stretch>
          </a:blipFill>
        </p:spPr>
      </p:sp>
      <p:sp>
        <p:nvSpPr>
          <p:cNvPr name="TextBox 19" id="19"/>
          <p:cNvSpPr txBox="true"/>
          <p:nvPr/>
        </p:nvSpPr>
        <p:spPr>
          <a:xfrm rot="0">
            <a:off x="4889659" y="416016"/>
            <a:ext cx="8508682"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HOME   PAGE</a:t>
            </a:r>
          </a:p>
        </p:txBody>
      </p:sp>
      <p:sp>
        <p:nvSpPr>
          <p:cNvPr name="TextBox 20" id="20"/>
          <p:cNvSpPr txBox="true"/>
          <p:nvPr/>
        </p:nvSpPr>
        <p:spPr>
          <a:xfrm rot="0">
            <a:off x="12592050" y="5150677"/>
            <a:ext cx="5330909" cy="2105025"/>
          </a:xfrm>
          <a:prstGeom prst="rect">
            <a:avLst/>
          </a:prstGeom>
        </p:spPr>
        <p:txBody>
          <a:bodyPr anchor="t" rtlCol="false" tIns="0" lIns="0" bIns="0" rIns="0">
            <a:spAutoFit/>
          </a:bodyPr>
          <a:lstStyle/>
          <a:p>
            <a:pPr algn="ctr">
              <a:lnSpc>
                <a:spcPts val="8400"/>
              </a:lnSpc>
              <a:spcBef>
                <a:spcPct val="0"/>
              </a:spcBef>
            </a:pPr>
            <a:r>
              <a:rPr lang="en-US" sz="6000">
                <a:solidFill>
                  <a:srgbClr val="737373"/>
                </a:solidFill>
                <a:latin typeface="Lilita One"/>
                <a:ea typeface="Lilita One"/>
                <a:cs typeface="Lilita One"/>
                <a:sym typeface="Lilita One"/>
              </a:rPr>
              <a:t> Click the </a:t>
            </a:r>
            <a:r>
              <a:rPr lang="en-US" sz="6000">
                <a:solidFill>
                  <a:srgbClr val="E7191F"/>
                </a:solidFill>
                <a:latin typeface="Lilita One"/>
                <a:ea typeface="Lilita One"/>
                <a:cs typeface="Lilita One"/>
                <a:sym typeface="Lilita One"/>
              </a:rPr>
              <a:t>log in</a:t>
            </a:r>
            <a:r>
              <a:rPr lang="en-US" sz="6000">
                <a:solidFill>
                  <a:srgbClr val="737373"/>
                </a:solidFill>
                <a:latin typeface="Lilita One"/>
                <a:ea typeface="Lilita One"/>
                <a:cs typeface="Lilita One"/>
                <a:sym typeface="Lilita One"/>
              </a:rPr>
              <a:t> button to login</a:t>
            </a:r>
          </a:p>
        </p:txBody>
      </p:sp>
      <p:sp>
        <p:nvSpPr>
          <p:cNvPr name="TextBox 21" id="21"/>
          <p:cNvSpPr txBox="true"/>
          <p:nvPr/>
        </p:nvSpPr>
        <p:spPr>
          <a:xfrm rot="0">
            <a:off x="4543311" y="9023985"/>
            <a:ext cx="692696"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Lilita One"/>
                <a:ea typeface="Lilita One"/>
                <a:cs typeface="Lilita One"/>
                <a:sym typeface="Lilita One"/>
              </a:rPr>
              <a:t>or</a:t>
            </a:r>
          </a:p>
        </p:txBody>
      </p:sp>
      <p:sp>
        <p:nvSpPr>
          <p:cNvPr name="Freeform 22" id="22"/>
          <p:cNvSpPr/>
          <p:nvPr/>
        </p:nvSpPr>
        <p:spPr>
          <a:xfrm flipH="true" flipV="false" rot="5400000">
            <a:off x="10850696" y="-181602"/>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785344" y="3090368"/>
            <a:ext cx="7155494" cy="6655499"/>
          </a:xfrm>
          <a:custGeom>
            <a:avLst/>
            <a:gdLst/>
            <a:ahLst/>
            <a:cxnLst/>
            <a:rect r="r" b="b" t="t" l="l"/>
            <a:pathLst>
              <a:path h="6655499" w="7155494">
                <a:moveTo>
                  <a:pt x="0" y="0"/>
                </a:moveTo>
                <a:lnTo>
                  <a:pt x="7155495" y="0"/>
                </a:lnTo>
                <a:lnTo>
                  <a:pt x="7155495" y="6655499"/>
                </a:lnTo>
                <a:lnTo>
                  <a:pt x="0" y="6655499"/>
                </a:lnTo>
                <a:lnTo>
                  <a:pt x="0" y="0"/>
                </a:lnTo>
                <a:close/>
              </a:path>
            </a:pathLst>
          </a:custGeom>
          <a:blipFill>
            <a:blip r:embed="rId2"/>
            <a:stretch>
              <a:fillRect l="0" t="0" r="0" b="0"/>
            </a:stretch>
          </a:blipFill>
        </p:spPr>
      </p:sp>
      <p:sp>
        <p:nvSpPr>
          <p:cNvPr name="Freeform 3" id="3"/>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3"/>
            <a:stretch>
              <a:fillRect l="0" t="-2906" r="0" b="-8203"/>
            </a:stretch>
          </a:blipFill>
        </p:spPr>
      </p:sp>
      <p:sp>
        <p:nvSpPr>
          <p:cNvPr name="TextBox 4" id="4"/>
          <p:cNvSpPr txBox="true"/>
          <p:nvPr/>
        </p:nvSpPr>
        <p:spPr>
          <a:xfrm rot="0">
            <a:off x="4821793" y="416016"/>
            <a:ext cx="8644414"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LOGIN</a:t>
            </a:r>
            <a:r>
              <a:rPr lang="en-US" sz="12000">
                <a:solidFill>
                  <a:srgbClr val="AE612E"/>
                </a:solidFill>
                <a:latin typeface="Lilita One"/>
                <a:ea typeface="Lilita One"/>
                <a:cs typeface="Lilita One"/>
                <a:sym typeface="Lilita One"/>
              </a:rPr>
              <a:t>   PAGE</a:t>
            </a:r>
          </a:p>
        </p:txBody>
      </p:sp>
      <p:sp>
        <p:nvSpPr>
          <p:cNvPr name="Freeform 5" id="5"/>
          <p:cNvSpPr/>
          <p:nvPr/>
        </p:nvSpPr>
        <p:spPr>
          <a:xfrm flipH="true" flipV="false" rot="5400000">
            <a:off x="10429694" y="-114609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873395" y="3260421"/>
            <a:ext cx="7718403" cy="3787867"/>
          </a:xfrm>
          <a:prstGeom prst="rect">
            <a:avLst/>
          </a:prstGeom>
        </p:spPr>
        <p:txBody>
          <a:bodyPr anchor="t" rtlCol="false" tIns="0" lIns="0" bIns="0" rIns="0">
            <a:spAutoFit/>
          </a:bodyPr>
          <a:lstStyle/>
          <a:p>
            <a:pPr algn="ctr">
              <a:lnSpc>
                <a:spcPts val="10068"/>
              </a:lnSpc>
              <a:spcBef>
                <a:spcPct val="0"/>
              </a:spcBef>
            </a:pPr>
            <a:r>
              <a:rPr lang="en-US" sz="7192">
                <a:solidFill>
                  <a:srgbClr val="737373"/>
                </a:solidFill>
                <a:latin typeface="Lilita One"/>
                <a:ea typeface="Lilita One"/>
                <a:cs typeface="Lilita One"/>
                <a:sym typeface="Lilita One"/>
              </a:rPr>
              <a:t>Key in your usename and password to login</a:t>
            </a:r>
          </a:p>
        </p:txBody>
      </p:sp>
      <p:sp>
        <p:nvSpPr>
          <p:cNvPr name="TextBox 7" id="7"/>
          <p:cNvSpPr txBox="true"/>
          <p:nvPr/>
        </p:nvSpPr>
        <p:spPr>
          <a:xfrm rot="0">
            <a:off x="11234152" y="7838863"/>
            <a:ext cx="6851309" cy="2105025"/>
          </a:xfrm>
          <a:prstGeom prst="rect">
            <a:avLst/>
          </a:prstGeom>
        </p:spPr>
        <p:txBody>
          <a:bodyPr anchor="t" rtlCol="false" tIns="0" lIns="0" bIns="0" rIns="0">
            <a:spAutoFit/>
          </a:bodyPr>
          <a:lstStyle/>
          <a:p>
            <a:pPr algn="ctr">
              <a:lnSpc>
                <a:spcPts val="8400"/>
              </a:lnSpc>
              <a:spcBef>
                <a:spcPct val="0"/>
              </a:spcBef>
            </a:pPr>
            <a:r>
              <a:rPr lang="en-US" sz="6000">
                <a:solidFill>
                  <a:srgbClr val="CF3102"/>
                </a:solidFill>
                <a:latin typeface="Lilita One"/>
                <a:ea typeface="Lilita One"/>
                <a:cs typeface="Lilita One"/>
                <a:sym typeface="Lilita One"/>
              </a:rPr>
              <a:t>user: admin</a:t>
            </a:r>
          </a:p>
          <a:p>
            <a:pPr algn="ctr">
              <a:lnSpc>
                <a:spcPts val="8400"/>
              </a:lnSpc>
              <a:spcBef>
                <a:spcPct val="0"/>
              </a:spcBef>
            </a:pPr>
            <a:r>
              <a:rPr lang="en-US" sz="6000">
                <a:solidFill>
                  <a:srgbClr val="CF3102"/>
                </a:solidFill>
                <a:latin typeface="Lilita One"/>
                <a:ea typeface="Lilita One"/>
                <a:cs typeface="Lilita One"/>
                <a:sym typeface="Lilita One"/>
              </a:rPr>
              <a:t>password: 12342</a:t>
            </a:r>
          </a:p>
        </p:txBody>
      </p:sp>
      <p:sp>
        <p:nvSpPr>
          <p:cNvPr name="TextBox 8" id="8"/>
          <p:cNvSpPr txBox="true"/>
          <p:nvPr/>
        </p:nvSpPr>
        <p:spPr>
          <a:xfrm rot="0">
            <a:off x="8665347" y="7565813"/>
            <a:ext cx="3349705" cy="1387474"/>
          </a:xfrm>
          <a:prstGeom prst="rect">
            <a:avLst/>
          </a:prstGeom>
        </p:spPr>
        <p:txBody>
          <a:bodyPr anchor="t" rtlCol="false" tIns="0" lIns="0" bIns="0" rIns="0">
            <a:spAutoFit/>
          </a:bodyPr>
          <a:lstStyle/>
          <a:p>
            <a:pPr algn="ctr">
              <a:lnSpc>
                <a:spcPts val="11200"/>
              </a:lnSpc>
              <a:spcBef>
                <a:spcPct val="0"/>
              </a:spcBef>
            </a:pPr>
            <a:r>
              <a:rPr lang="en-US" sz="8000">
                <a:solidFill>
                  <a:srgbClr val="F36155"/>
                </a:solidFill>
                <a:latin typeface="Lilita One"/>
                <a:ea typeface="Lilita One"/>
                <a:cs typeface="Lilita One"/>
                <a:sym typeface="Lilita One"/>
              </a:rPr>
              <a:t>Admin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2"/>
            <a:stretch>
              <a:fillRect l="0" t="-2906" r="0" b="-8203"/>
            </a:stretch>
          </a:blipFill>
        </p:spPr>
      </p:sp>
      <p:sp>
        <p:nvSpPr>
          <p:cNvPr name="Freeform 3" id="3"/>
          <p:cNvSpPr/>
          <p:nvPr/>
        </p:nvSpPr>
        <p:spPr>
          <a:xfrm flipH="false" flipV="false" rot="0">
            <a:off x="-398183" y="3547908"/>
            <a:ext cx="11444914" cy="6104985"/>
          </a:xfrm>
          <a:custGeom>
            <a:avLst/>
            <a:gdLst/>
            <a:ahLst/>
            <a:cxnLst/>
            <a:rect r="r" b="b" t="t" l="l"/>
            <a:pathLst>
              <a:path h="6104985" w="11444914">
                <a:moveTo>
                  <a:pt x="0" y="0"/>
                </a:moveTo>
                <a:lnTo>
                  <a:pt x="11444914" y="0"/>
                </a:lnTo>
                <a:lnTo>
                  <a:pt x="11444914" y="6104984"/>
                </a:lnTo>
                <a:lnTo>
                  <a:pt x="0" y="6104984"/>
                </a:lnTo>
                <a:lnTo>
                  <a:pt x="0" y="0"/>
                </a:lnTo>
                <a:close/>
              </a:path>
            </a:pathLst>
          </a:custGeom>
          <a:blipFill>
            <a:blip r:embed="rId3"/>
            <a:stretch>
              <a:fillRect l="-9716" t="0" r="-13618" b="0"/>
            </a:stretch>
          </a:blipFill>
        </p:spPr>
      </p:sp>
      <p:sp>
        <p:nvSpPr>
          <p:cNvPr name="Freeform 4" id="4"/>
          <p:cNvSpPr/>
          <p:nvPr/>
        </p:nvSpPr>
        <p:spPr>
          <a:xfrm flipH="false" flipV="false" rot="0">
            <a:off x="3978732" y="3227440"/>
            <a:ext cx="1738503" cy="1595592"/>
          </a:xfrm>
          <a:custGeom>
            <a:avLst/>
            <a:gdLst/>
            <a:ahLst/>
            <a:cxnLst/>
            <a:rect r="r" b="b" t="t" l="l"/>
            <a:pathLst>
              <a:path h="1595592" w="1738503">
                <a:moveTo>
                  <a:pt x="0" y="0"/>
                </a:moveTo>
                <a:lnTo>
                  <a:pt x="1738504" y="0"/>
                </a:lnTo>
                <a:lnTo>
                  <a:pt x="1738504" y="1595593"/>
                </a:lnTo>
                <a:lnTo>
                  <a:pt x="0" y="1595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89659" y="416016"/>
            <a:ext cx="8508682"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HOME   PAGE</a:t>
            </a:r>
          </a:p>
        </p:txBody>
      </p:sp>
      <p:sp>
        <p:nvSpPr>
          <p:cNvPr name="Freeform 6" id="6"/>
          <p:cNvSpPr/>
          <p:nvPr/>
        </p:nvSpPr>
        <p:spPr>
          <a:xfrm flipH="true" flipV="false" rot="5400000">
            <a:off x="11150512" y="-114609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1046731" y="4454532"/>
            <a:ext cx="6814077" cy="3521413"/>
          </a:xfrm>
          <a:prstGeom prst="rect">
            <a:avLst/>
          </a:prstGeom>
        </p:spPr>
        <p:txBody>
          <a:bodyPr anchor="t" rtlCol="false" tIns="0" lIns="0" bIns="0" rIns="0">
            <a:spAutoFit/>
          </a:bodyPr>
          <a:lstStyle/>
          <a:p>
            <a:pPr algn="ctr">
              <a:lnSpc>
                <a:spcPts val="6981"/>
              </a:lnSpc>
              <a:spcBef>
                <a:spcPct val="0"/>
              </a:spcBef>
            </a:pPr>
            <a:r>
              <a:rPr lang="en-US" sz="4986">
                <a:solidFill>
                  <a:srgbClr val="737373"/>
                </a:solidFill>
                <a:latin typeface="Lilita One"/>
                <a:ea typeface="Lilita One"/>
                <a:cs typeface="Lilita One"/>
                <a:sym typeface="Lilita One"/>
              </a:rPr>
              <a:t>Click “</a:t>
            </a:r>
            <a:r>
              <a:rPr lang="en-US" sz="4986">
                <a:solidFill>
                  <a:srgbClr val="E7191F"/>
                </a:solidFill>
                <a:latin typeface="Lilita One"/>
                <a:ea typeface="Lilita One"/>
                <a:cs typeface="Lilita One"/>
                <a:sym typeface="Lilita One"/>
              </a:rPr>
              <a:t>About us</a:t>
            </a:r>
            <a:r>
              <a:rPr lang="en-US" sz="4986">
                <a:solidFill>
                  <a:srgbClr val="737373"/>
                </a:solidFill>
                <a:latin typeface="Lilita One"/>
                <a:ea typeface="Lilita One"/>
                <a:cs typeface="Lilita One"/>
                <a:sym typeface="Lilita One"/>
              </a:rPr>
              <a:t>” to lookforward more information about Hahaha Restaurant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949476" y="-897548"/>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19149" y="0"/>
            <a:ext cx="10249703" cy="2606006"/>
          </a:xfrm>
          <a:custGeom>
            <a:avLst/>
            <a:gdLst/>
            <a:ahLst/>
            <a:cxnLst/>
            <a:rect r="r" b="b" t="t" l="l"/>
            <a:pathLst>
              <a:path h="2606006" w="10249703">
                <a:moveTo>
                  <a:pt x="0" y="0"/>
                </a:moveTo>
                <a:lnTo>
                  <a:pt x="10249702" y="0"/>
                </a:lnTo>
                <a:lnTo>
                  <a:pt x="10249702" y="2606006"/>
                </a:lnTo>
                <a:lnTo>
                  <a:pt x="0" y="2606006"/>
                </a:lnTo>
                <a:lnTo>
                  <a:pt x="0" y="0"/>
                </a:lnTo>
                <a:close/>
              </a:path>
            </a:pathLst>
          </a:custGeom>
          <a:blipFill>
            <a:blip r:embed="rId4"/>
            <a:stretch>
              <a:fillRect l="0" t="-2906" r="0" b="-8203"/>
            </a:stretch>
          </a:blipFill>
        </p:spPr>
      </p:sp>
      <p:sp>
        <p:nvSpPr>
          <p:cNvPr name="Freeform 4" id="4"/>
          <p:cNvSpPr/>
          <p:nvPr/>
        </p:nvSpPr>
        <p:spPr>
          <a:xfrm flipH="false" flipV="false" rot="0">
            <a:off x="2185239" y="3221575"/>
            <a:ext cx="13917521" cy="6036725"/>
          </a:xfrm>
          <a:custGeom>
            <a:avLst/>
            <a:gdLst/>
            <a:ahLst/>
            <a:cxnLst/>
            <a:rect r="r" b="b" t="t" l="l"/>
            <a:pathLst>
              <a:path h="6036725" w="13917521">
                <a:moveTo>
                  <a:pt x="0" y="0"/>
                </a:moveTo>
                <a:lnTo>
                  <a:pt x="13917522" y="0"/>
                </a:lnTo>
                <a:lnTo>
                  <a:pt x="13917522" y="6036725"/>
                </a:lnTo>
                <a:lnTo>
                  <a:pt x="0" y="6036725"/>
                </a:lnTo>
                <a:lnTo>
                  <a:pt x="0" y="0"/>
                </a:lnTo>
                <a:close/>
              </a:path>
            </a:pathLst>
          </a:custGeom>
          <a:blipFill>
            <a:blip r:embed="rId5"/>
            <a:stretch>
              <a:fillRect l="0" t="0" r="0" b="0"/>
            </a:stretch>
          </a:blipFill>
        </p:spPr>
      </p:sp>
      <p:sp>
        <p:nvSpPr>
          <p:cNvPr name="TextBox 5" id="5"/>
          <p:cNvSpPr txBox="true"/>
          <p:nvPr/>
        </p:nvSpPr>
        <p:spPr>
          <a:xfrm rot="0">
            <a:off x="5487829" y="140953"/>
            <a:ext cx="7312343"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ABOUT   US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2"/>
            <a:stretch>
              <a:fillRect l="0" t="-2906" r="0" b="-8203"/>
            </a:stretch>
          </a:blipFill>
        </p:spPr>
      </p:sp>
      <p:sp>
        <p:nvSpPr>
          <p:cNvPr name="Freeform 3" id="3"/>
          <p:cNvSpPr/>
          <p:nvPr/>
        </p:nvSpPr>
        <p:spPr>
          <a:xfrm flipH="false" flipV="false" rot="0">
            <a:off x="281111" y="3660579"/>
            <a:ext cx="10733573" cy="4819532"/>
          </a:xfrm>
          <a:custGeom>
            <a:avLst/>
            <a:gdLst/>
            <a:ahLst/>
            <a:cxnLst/>
            <a:rect r="r" b="b" t="t" l="l"/>
            <a:pathLst>
              <a:path h="4819532" w="10733573">
                <a:moveTo>
                  <a:pt x="0" y="0"/>
                </a:moveTo>
                <a:lnTo>
                  <a:pt x="10733573" y="0"/>
                </a:lnTo>
                <a:lnTo>
                  <a:pt x="10733573" y="4819532"/>
                </a:lnTo>
                <a:lnTo>
                  <a:pt x="0" y="4819532"/>
                </a:lnTo>
                <a:lnTo>
                  <a:pt x="0" y="0"/>
                </a:lnTo>
                <a:close/>
              </a:path>
            </a:pathLst>
          </a:custGeom>
          <a:blipFill>
            <a:blip r:embed="rId3"/>
            <a:stretch>
              <a:fillRect l="-1909" t="0" r="-1909" b="0"/>
            </a:stretch>
          </a:blipFill>
        </p:spPr>
      </p:sp>
      <p:sp>
        <p:nvSpPr>
          <p:cNvPr name="Freeform 4" id="4"/>
          <p:cNvSpPr/>
          <p:nvPr/>
        </p:nvSpPr>
        <p:spPr>
          <a:xfrm flipH="false" flipV="false" rot="0">
            <a:off x="2099860" y="7074249"/>
            <a:ext cx="2263433" cy="2077371"/>
          </a:xfrm>
          <a:custGeom>
            <a:avLst/>
            <a:gdLst/>
            <a:ahLst/>
            <a:cxnLst/>
            <a:rect r="r" b="b" t="t" l="l"/>
            <a:pathLst>
              <a:path h="2077371" w="2263433">
                <a:moveTo>
                  <a:pt x="0" y="0"/>
                </a:moveTo>
                <a:lnTo>
                  <a:pt x="2263433" y="0"/>
                </a:lnTo>
                <a:lnTo>
                  <a:pt x="2263433" y="2077371"/>
                </a:lnTo>
                <a:lnTo>
                  <a:pt x="0" y="20773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2236654" y="-1366960"/>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889659" y="416016"/>
            <a:ext cx="8508682"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HOME   PAGE</a:t>
            </a:r>
          </a:p>
        </p:txBody>
      </p:sp>
      <p:sp>
        <p:nvSpPr>
          <p:cNvPr name="TextBox 7" id="7"/>
          <p:cNvSpPr txBox="true"/>
          <p:nvPr/>
        </p:nvSpPr>
        <p:spPr>
          <a:xfrm rot="0">
            <a:off x="11463036" y="3826995"/>
            <a:ext cx="6184029" cy="4347958"/>
          </a:xfrm>
          <a:prstGeom prst="rect">
            <a:avLst/>
          </a:prstGeom>
        </p:spPr>
        <p:txBody>
          <a:bodyPr anchor="t" rtlCol="false" tIns="0" lIns="0" bIns="0" rIns="0">
            <a:spAutoFit/>
          </a:bodyPr>
          <a:lstStyle/>
          <a:p>
            <a:pPr algn="ctr">
              <a:lnSpc>
                <a:spcPts val="8673"/>
              </a:lnSpc>
              <a:spcBef>
                <a:spcPct val="0"/>
              </a:spcBef>
            </a:pPr>
            <a:r>
              <a:rPr lang="en-US" sz="6195">
                <a:solidFill>
                  <a:srgbClr val="737373"/>
                </a:solidFill>
                <a:latin typeface="Lilita One"/>
                <a:ea typeface="Lilita One"/>
                <a:cs typeface="Lilita One"/>
                <a:sym typeface="Lilita One"/>
              </a:rPr>
              <a:t>After logging in, </a:t>
            </a:r>
            <a:r>
              <a:rPr lang="en-US" sz="6195">
                <a:solidFill>
                  <a:srgbClr val="737373"/>
                </a:solidFill>
                <a:latin typeface="Lilita One"/>
                <a:ea typeface="Lilita One"/>
                <a:cs typeface="Lilita One"/>
                <a:sym typeface="Lilita One"/>
              </a:rPr>
              <a:t>click “</a:t>
            </a:r>
            <a:r>
              <a:rPr lang="en-US" sz="6195">
                <a:solidFill>
                  <a:srgbClr val="E7191F"/>
                </a:solidFill>
                <a:latin typeface="Lilita One"/>
                <a:ea typeface="Lilita One"/>
                <a:cs typeface="Lilita One"/>
                <a:sym typeface="Lilita One"/>
              </a:rPr>
              <a:t>Grab your food now</a:t>
            </a:r>
            <a:r>
              <a:rPr lang="en-US" sz="6195">
                <a:solidFill>
                  <a:srgbClr val="737373"/>
                </a:solidFill>
                <a:latin typeface="Lilita One"/>
                <a:ea typeface="Lilita One"/>
                <a:cs typeface="Lilita One"/>
                <a:sym typeface="Lilita One"/>
              </a:rPr>
              <a:t>” to order food</a:t>
            </a:r>
          </a:p>
        </p:txBody>
      </p:sp>
      <p:grpSp>
        <p:nvGrpSpPr>
          <p:cNvPr name="Group 8" id="8"/>
          <p:cNvGrpSpPr/>
          <p:nvPr/>
        </p:nvGrpSpPr>
        <p:grpSpPr>
          <a:xfrm rot="0">
            <a:off x="4112895" y="8446770"/>
            <a:ext cx="1087755" cy="704850"/>
            <a:chOff x="0" y="0"/>
            <a:chExt cx="1450340" cy="939800"/>
          </a:xfrm>
        </p:grpSpPr>
        <p:sp>
          <p:nvSpPr>
            <p:cNvPr name="Freeform 9" id="9"/>
            <p:cNvSpPr/>
            <p:nvPr/>
          </p:nvSpPr>
          <p:spPr>
            <a:xfrm flipH="false" flipV="false" rot="0">
              <a:off x="40640" y="33020"/>
              <a:ext cx="1358900" cy="848360"/>
            </a:xfrm>
            <a:custGeom>
              <a:avLst/>
              <a:gdLst/>
              <a:ahLst/>
              <a:cxnLst/>
              <a:rect r="r" b="b" t="t" l="l"/>
              <a:pathLst>
                <a:path h="848360" w="1358900">
                  <a:moveTo>
                    <a:pt x="1294130" y="828040"/>
                  </a:moveTo>
                  <a:cubicBezTo>
                    <a:pt x="744220" y="848360"/>
                    <a:pt x="692150" y="831850"/>
                    <a:pt x="640080" y="814070"/>
                  </a:cubicBezTo>
                  <a:cubicBezTo>
                    <a:pt x="595630" y="797560"/>
                    <a:pt x="570230" y="787400"/>
                    <a:pt x="520700" y="755650"/>
                  </a:cubicBezTo>
                  <a:cubicBezTo>
                    <a:pt x="417830" y="690880"/>
                    <a:pt x="77470" y="462280"/>
                    <a:pt x="85090" y="406400"/>
                  </a:cubicBezTo>
                  <a:cubicBezTo>
                    <a:pt x="88900" y="382270"/>
                    <a:pt x="161290" y="358140"/>
                    <a:pt x="177800" y="368300"/>
                  </a:cubicBezTo>
                  <a:cubicBezTo>
                    <a:pt x="193040" y="378460"/>
                    <a:pt x="177800" y="427990"/>
                    <a:pt x="184150" y="459740"/>
                  </a:cubicBezTo>
                  <a:cubicBezTo>
                    <a:pt x="190500" y="492760"/>
                    <a:pt x="209550" y="527050"/>
                    <a:pt x="215900" y="562610"/>
                  </a:cubicBezTo>
                  <a:cubicBezTo>
                    <a:pt x="222250" y="600710"/>
                    <a:pt x="229870" y="651510"/>
                    <a:pt x="223520" y="681990"/>
                  </a:cubicBezTo>
                  <a:cubicBezTo>
                    <a:pt x="218440" y="703580"/>
                    <a:pt x="205740" y="721360"/>
                    <a:pt x="194310" y="731520"/>
                  </a:cubicBezTo>
                  <a:cubicBezTo>
                    <a:pt x="184150" y="741680"/>
                    <a:pt x="172720" y="748030"/>
                    <a:pt x="158750" y="749300"/>
                  </a:cubicBezTo>
                  <a:cubicBezTo>
                    <a:pt x="139700" y="750570"/>
                    <a:pt x="102870" y="741680"/>
                    <a:pt x="86360" y="727710"/>
                  </a:cubicBezTo>
                  <a:cubicBezTo>
                    <a:pt x="72390" y="715010"/>
                    <a:pt x="66040" y="695960"/>
                    <a:pt x="62230" y="675640"/>
                  </a:cubicBezTo>
                  <a:cubicBezTo>
                    <a:pt x="55880" y="648970"/>
                    <a:pt x="66040" y="621030"/>
                    <a:pt x="63500" y="579120"/>
                  </a:cubicBezTo>
                  <a:cubicBezTo>
                    <a:pt x="58420" y="504190"/>
                    <a:pt x="0" y="332740"/>
                    <a:pt x="17780" y="257810"/>
                  </a:cubicBezTo>
                  <a:cubicBezTo>
                    <a:pt x="29210" y="212090"/>
                    <a:pt x="50800" y="187960"/>
                    <a:pt x="86360" y="157480"/>
                  </a:cubicBezTo>
                  <a:cubicBezTo>
                    <a:pt x="142240" y="109220"/>
                    <a:pt x="256540" y="54610"/>
                    <a:pt x="346710" y="31750"/>
                  </a:cubicBezTo>
                  <a:cubicBezTo>
                    <a:pt x="435610" y="8890"/>
                    <a:pt x="571500" y="0"/>
                    <a:pt x="626110" y="21590"/>
                  </a:cubicBezTo>
                  <a:cubicBezTo>
                    <a:pt x="654050" y="33020"/>
                    <a:pt x="670560" y="57150"/>
                    <a:pt x="678180" y="76200"/>
                  </a:cubicBezTo>
                  <a:cubicBezTo>
                    <a:pt x="684530" y="92710"/>
                    <a:pt x="683260" y="113030"/>
                    <a:pt x="675640" y="128270"/>
                  </a:cubicBezTo>
                  <a:cubicBezTo>
                    <a:pt x="666750" y="147320"/>
                    <a:pt x="637540" y="172720"/>
                    <a:pt x="618490" y="177800"/>
                  </a:cubicBezTo>
                  <a:cubicBezTo>
                    <a:pt x="600710" y="184150"/>
                    <a:pt x="581660" y="180340"/>
                    <a:pt x="566420" y="172720"/>
                  </a:cubicBezTo>
                  <a:cubicBezTo>
                    <a:pt x="551180" y="166370"/>
                    <a:pt x="534670" y="153670"/>
                    <a:pt x="528320" y="137160"/>
                  </a:cubicBezTo>
                  <a:cubicBezTo>
                    <a:pt x="519430" y="118110"/>
                    <a:pt x="516890" y="81280"/>
                    <a:pt x="528320" y="60960"/>
                  </a:cubicBezTo>
                  <a:cubicBezTo>
                    <a:pt x="538480" y="41910"/>
                    <a:pt x="570230" y="22860"/>
                    <a:pt x="590550" y="17780"/>
                  </a:cubicBezTo>
                  <a:cubicBezTo>
                    <a:pt x="608330" y="15240"/>
                    <a:pt x="627380" y="20320"/>
                    <a:pt x="641350" y="29210"/>
                  </a:cubicBezTo>
                  <a:cubicBezTo>
                    <a:pt x="655320" y="36830"/>
                    <a:pt x="669290" y="53340"/>
                    <a:pt x="675640" y="68580"/>
                  </a:cubicBezTo>
                  <a:cubicBezTo>
                    <a:pt x="681990" y="83820"/>
                    <a:pt x="683260" y="104140"/>
                    <a:pt x="678180" y="120650"/>
                  </a:cubicBezTo>
                  <a:cubicBezTo>
                    <a:pt x="674370" y="135890"/>
                    <a:pt x="662940" y="153670"/>
                    <a:pt x="648970" y="163830"/>
                  </a:cubicBezTo>
                  <a:cubicBezTo>
                    <a:pt x="636270" y="173990"/>
                    <a:pt x="623570" y="176530"/>
                    <a:pt x="600710" y="180340"/>
                  </a:cubicBezTo>
                  <a:cubicBezTo>
                    <a:pt x="551180" y="190500"/>
                    <a:pt x="425450" y="176530"/>
                    <a:pt x="359410" y="193040"/>
                  </a:cubicBezTo>
                  <a:cubicBezTo>
                    <a:pt x="311150" y="204470"/>
                    <a:pt x="267970" y="220980"/>
                    <a:pt x="237490" y="247650"/>
                  </a:cubicBezTo>
                  <a:cubicBezTo>
                    <a:pt x="210820" y="270510"/>
                    <a:pt x="184150" y="306070"/>
                    <a:pt x="180340" y="336550"/>
                  </a:cubicBezTo>
                  <a:cubicBezTo>
                    <a:pt x="176530" y="365760"/>
                    <a:pt x="199390" y="389890"/>
                    <a:pt x="205740" y="422910"/>
                  </a:cubicBezTo>
                  <a:cubicBezTo>
                    <a:pt x="214630" y="467360"/>
                    <a:pt x="223520" y="530860"/>
                    <a:pt x="224790" y="580390"/>
                  </a:cubicBezTo>
                  <a:cubicBezTo>
                    <a:pt x="226060" y="623570"/>
                    <a:pt x="232410" y="671830"/>
                    <a:pt x="217170" y="701040"/>
                  </a:cubicBezTo>
                  <a:cubicBezTo>
                    <a:pt x="205740" y="723900"/>
                    <a:pt x="180340" y="744220"/>
                    <a:pt x="158750" y="748030"/>
                  </a:cubicBezTo>
                  <a:cubicBezTo>
                    <a:pt x="137160" y="753110"/>
                    <a:pt x="102870" y="739140"/>
                    <a:pt x="86360" y="727710"/>
                  </a:cubicBezTo>
                  <a:cubicBezTo>
                    <a:pt x="74930" y="718820"/>
                    <a:pt x="71120" y="709930"/>
                    <a:pt x="66040" y="694690"/>
                  </a:cubicBezTo>
                  <a:cubicBezTo>
                    <a:pt x="55880" y="666750"/>
                    <a:pt x="59690" y="610870"/>
                    <a:pt x="52070" y="565150"/>
                  </a:cubicBezTo>
                  <a:cubicBezTo>
                    <a:pt x="43180" y="513080"/>
                    <a:pt x="10160" y="448310"/>
                    <a:pt x="10160" y="400050"/>
                  </a:cubicBezTo>
                  <a:cubicBezTo>
                    <a:pt x="11430" y="363220"/>
                    <a:pt x="13970" y="318770"/>
                    <a:pt x="39370" y="300990"/>
                  </a:cubicBezTo>
                  <a:cubicBezTo>
                    <a:pt x="71120" y="278130"/>
                    <a:pt x="171450" y="294640"/>
                    <a:pt x="214630" y="308610"/>
                  </a:cubicBezTo>
                  <a:cubicBezTo>
                    <a:pt x="242570" y="318770"/>
                    <a:pt x="252730" y="331470"/>
                    <a:pt x="279400" y="353060"/>
                  </a:cubicBezTo>
                  <a:cubicBezTo>
                    <a:pt x="330200" y="393700"/>
                    <a:pt x="414020" y="491490"/>
                    <a:pt x="483870" y="546100"/>
                  </a:cubicBezTo>
                  <a:cubicBezTo>
                    <a:pt x="547370" y="596900"/>
                    <a:pt x="618490" y="645160"/>
                    <a:pt x="680720" y="671830"/>
                  </a:cubicBezTo>
                  <a:cubicBezTo>
                    <a:pt x="728980" y="693420"/>
                    <a:pt x="758190" y="702310"/>
                    <a:pt x="817880" y="708660"/>
                  </a:cubicBezTo>
                  <a:cubicBezTo>
                    <a:pt x="930910" y="721360"/>
                    <a:pt x="1244600" y="665480"/>
                    <a:pt x="1309370" y="683260"/>
                  </a:cubicBezTo>
                  <a:cubicBezTo>
                    <a:pt x="1325880" y="688340"/>
                    <a:pt x="1330960" y="693420"/>
                    <a:pt x="1338580" y="703580"/>
                  </a:cubicBezTo>
                  <a:cubicBezTo>
                    <a:pt x="1348740" y="715010"/>
                    <a:pt x="1358900" y="736600"/>
                    <a:pt x="1358900" y="753110"/>
                  </a:cubicBezTo>
                  <a:cubicBezTo>
                    <a:pt x="1358900" y="769620"/>
                    <a:pt x="1351280" y="789940"/>
                    <a:pt x="1341120" y="802640"/>
                  </a:cubicBezTo>
                  <a:cubicBezTo>
                    <a:pt x="1329690" y="815340"/>
                    <a:pt x="1294130" y="828040"/>
                    <a:pt x="1294130" y="828040"/>
                  </a:cubicBezTo>
                </a:path>
              </a:pathLst>
            </a:custGeom>
            <a:solidFill>
              <a:srgbClr val="E7191F"/>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239319" y="1827911"/>
            <a:ext cx="5809363" cy="9051415"/>
          </a:xfrm>
          <a:custGeom>
            <a:avLst/>
            <a:gdLst/>
            <a:ahLst/>
            <a:cxnLst/>
            <a:rect r="r" b="b" t="t" l="l"/>
            <a:pathLst>
              <a:path h="9051415" w="5809363">
                <a:moveTo>
                  <a:pt x="0" y="0"/>
                </a:moveTo>
                <a:lnTo>
                  <a:pt x="5809362" y="0"/>
                </a:lnTo>
                <a:lnTo>
                  <a:pt x="5809362" y="9051415"/>
                </a:lnTo>
                <a:lnTo>
                  <a:pt x="0" y="9051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21605" y="4905729"/>
            <a:ext cx="5711465" cy="5381271"/>
          </a:xfrm>
          <a:custGeom>
            <a:avLst/>
            <a:gdLst/>
            <a:ahLst/>
            <a:cxnLst/>
            <a:rect r="r" b="b" t="t" l="l"/>
            <a:pathLst>
              <a:path h="5381271" w="5711465">
                <a:moveTo>
                  <a:pt x="0" y="0"/>
                </a:moveTo>
                <a:lnTo>
                  <a:pt x="5711465" y="0"/>
                </a:lnTo>
                <a:lnTo>
                  <a:pt x="5711465" y="5381271"/>
                </a:lnTo>
                <a:lnTo>
                  <a:pt x="0" y="5381271"/>
                </a:lnTo>
                <a:lnTo>
                  <a:pt x="0" y="0"/>
                </a:lnTo>
                <a:close/>
              </a:path>
            </a:pathLst>
          </a:custGeom>
          <a:blipFill>
            <a:blip r:embed="rId4"/>
            <a:stretch>
              <a:fillRect l="0" t="0" r="0" b="0"/>
            </a:stretch>
          </a:blipFill>
        </p:spPr>
      </p:sp>
      <p:sp>
        <p:nvSpPr>
          <p:cNvPr name="Freeform 4" id="4"/>
          <p:cNvSpPr/>
          <p:nvPr/>
        </p:nvSpPr>
        <p:spPr>
          <a:xfrm flipH="true" flipV="false" rot="5400000">
            <a:off x="12619707" y="1096440"/>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5400000">
            <a:off x="-3114287" y="-50704"/>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92127" y="2522464"/>
            <a:ext cx="873146" cy="1260860"/>
          </a:xfrm>
          <a:custGeom>
            <a:avLst/>
            <a:gdLst/>
            <a:ahLst/>
            <a:cxnLst/>
            <a:rect r="r" b="b" t="t" l="l"/>
            <a:pathLst>
              <a:path h="1260860" w="873146">
                <a:moveTo>
                  <a:pt x="0" y="0"/>
                </a:moveTo>
                <a:lnTo>
                  <a:pt x="873146" y="0"/>
                </a:lnTo>
                <a:lnTo>
                  <a:pt x="873146" y="1260861"/>
                </a:lnTo>
                <a:lnTo>
                  <a:pt x="0" y="1260861"/>
                </a:lnTo>
                <a:lnTo>
                  <a:pt x="0" y="0"/>
                </a:lnTo>
                <a:close/>
              </a:path>
            </a:pathLst>
          </a:custGeom>
          <a:blipFill>
            <a:blip r:embed="rId7"/>
            <a:stretch>
              <a:fillRect l="0" t="0" r="0" b="0"/>
            </a:stretch>
          </a:blipFill>
        </p:spPr>
      </p:sp>
      <p:sp>
        <p:nvSpPr>
          <p:cNvPr name="Freeform 7" id="7"/>
          <p:cNvSpPr/>
          <p:nvPr/>
        </p:nvSpPr>
        <p:spPr>
          <a:xfrm flipH="false" flipV="false" rot="0">
            <a:off x="1465273" y="3448937"/>
            <a:ext cx="888664" cy="1198872"/>
          </a:xfrm>
          <a:custGeom>
            <a:avLst/>
            <a:gdLst/>
            <a:ahLst/>
            <a:cxnLst/>
            <a:rect r="r" b="b" t="t" l="l"/>
            <a:pathLst>
              <a:path h="1198872" w="888664">
                <a:moveTo>
                  <a:pt x="0" y="0"/>
                </a:moveTo>
                <a:lnTo>
                  <a:pt x="888664" y="0"/>
                </a:lnTo>
                <a:lnTo>
                  <a:pt x="888664" y="1198872"/>
                </a:lnTo>
                <a:lnTo>
                  <a:pt x="0" y="1198872"/>
                </a:lnTo>
                <a:lnTo>
                  <a:pt x="0" y="0"/>
                </a:lnTo>
                <a:close/>
              </a:path>
            </a:pathLst>
          </a:custGeom>
          <a:blipFill>
            <a:blip r:embed="rId8"/>
            <a:stretch>
              <a:fillRect l="0" t="0" r="0" b="0"/>
            </a:stretch>
          </a:blipFill>
        </p:spPr>
      </p:sp>
      <p:sp>
        <p:nvSpPr>
          <p:cNvPr name="Freeform 8" id="8"/>
          <p:cNvSpPr/>
          <p:nvPr/>
        </p:nvSpPr>
        <p:spPr>
          <a:xfrm flipH="true" flipV="false" rot="0">
            <a:off x="592127" y="892262"/>
            <a:ext cx="743916" cy="1003597"/>
          </a:xfrm>
          <a:custGeom>
            <a:avLst/>
            <a:gdLst/>
            <a:ahLst/>
            <a:cxnLst/>
            <a:rect r="r" b="b" t="t" l="l"/>
            <a:pathLst>
              <a:path h="1003597" w="743916">
                <a:moveTo>
                  <a:pt x="743916" y="0"/>
                </a:moveTo>
                <a:lnTo>
                  <a:pt x="0" y="0"/>
                </a:lnTo>
                <a:lnTo>
                  <a:pt x="0" y="1003597"/>
                </a:lnTo>
                <a:lnTo>
                  <a:pt x="743916" y="1003597"/>
                </a:lnTo>
                <a:lnTo>
                  <a:pt x="743916" y="0"/>
                </a:lnTo>
                <a:close/>
              </a:path>
            </a:pathLst>
          </a:custGeom>
          <a:blipFill>
            <a:blip r:embed="rId8"/>
            <a:stretch>
              <a:fillRect l="0" t="0" r="0" b="0"/>
            </a:stretch>
          </a:blipFill>
        </p:spPr>
      </p:sp>
      <p:sp>
        <p:nvSpPr>
          <p:cNvPr name="Freeform 9" id="9"/>
          <p:cNvSpPr/>
          <p:nvPr/>
        </p:nvSpPr>
        <p:spPr>
          <a:xfrm flipH="false" flipV="false" rot="0">
            <a:off x="14184058" y="4972356"/>
            <a:ext cx="1143996" cy="1248564"/>
          </a:xfrm>
          <a:custGeom>
            <a:avLst/>
            <a:gdLst/>
            <a:ahLst/>
            <a:cxnLst/>
            <a:rect r="r" b="b" t="t" l="l"/>
            <a:pathLst>
              <a:path h="1248564" w="1143996">
                <a:moveTo>
                  <a:pt x="0" y="0"/>
                </a:moveTo>
                <a:lnTo>
                  <a:pt x="1143996" y="0"/>
                </a:lnTo>
                <a:lnTo>
                  <a:pt x="1143996" y="1248563"/>
                </a:lnTo>
                <a:lnTo>
                  <a:pt x="0" y="1248563"/>
                </a:lnTo>
                <a:lnTo>
                  <a:pt x="0" y="0"/>
                </a:lnTo>
                <a:close/>
              </a:path>
            </a:pathLst>
          </a:custGeom>
          <a:blipFill>
            <a:blip r:embed="rId9"/>
            <a:stretch>
              <a:fillRect l="0" t="0" r="0" b="0"/>
            </a:stretch>
          </a:blipFill>
        </p:spPr>
      </p:sp>
      <p:grpSp>
        <p:nvGrpSpPr>
          <p:cNvPr name="Group 10" id="10"/>
          <p:cNvGrpSpPr/>
          <p:nvPr/>
        </p:nvGrpSpPr>
        <p:grpSpPr>
          <a:xfrm rot="-5400000">
            <a:off x="2792720" y="639296"/>
            <a:ext cx="525098" cy="608579"/>
            <a:chOff x="0" y="0"/>
            <a:chExt cx="798830" cy="925830"/>
          </a:xfrm>
        </p:grpSpPr>
        <p:sp>
          <p:nvSpPr>
            <p:cNvPr name="Freeform 11" id="11"/>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2" id="12"/>
          <p:cNvGrpSpPr/>
          <p:nvPr/>
        </p:nvGrpSpPr>
        <p:grpSpPr>
          <a:xfrm rot="-5400000">
            <a:off x="2862027" y="1084762"/>
            <a:ext cx="262132" cy="618597"/>
            <a:chOff x="0" y="0"/>
            <a:chExt cx="398780" cy="941070"/>
          </a:xfrm>
        </p:grpSpPr>
        <p:sp>
          <p:nvSpPr>
            <p:cNvPr name="Freeform 13" id="13"/>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14" id="14"/>
          <p:cNvGrpSpPr/>
          <p:nvPr/>
        </p:nvGrpSpPr>
        <p:grpSpPr>
          <a:xfrm rot="-5400000">
            <a:off x="3235171" y="662671"/>
            <a:ext cx="481688" cy="232913"/>
            <a:chOff x="0" y="0"/>
            <a:chExt cx="732790" cy="354330"/>
          </a:xfrm>
        </p:grpSpPr>
        <p:sp>
          <p:nvSpPr>
            <p:cNvPr name="Freeform 15" id="15"/>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16" id="16"/>
          <p:cNvGrpSpPr/>
          <p:nvPr/>
        </p:nvGrpSpPr>
        <p:grpSpPr>
          <a:xfrm rot="5400000">
            <a:off x="15714789" y="2611790"/>
            <a:ext cx="525098" cy="608579"/>
            <a:chOff x="0" y="0"/>
            <a:chExt cx="798830" cy="925830"/>
          </a:xfrm>
        </p:grpSpPr>
        <p:sp>
          <p:nvSpPr>
            <p:cNvPr name="Freeform 17" id="17"/>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8" id="18"/>
          <p:cNvGrpSpPr/>
          <p:nvPr/>
        </p:nvGrpSpPr>
        <p:grpSpPr>
          <a:xfrm rot="5400000">
            <a:off x="15978084" y="2213166"/>
            <a:ext cx="262132" cy="618597"/>
            <a:chOff x="0" y="0"/>
            <a:chExt cx="398780" cy="941070"/>
          </a:xfrm>
        </p:grpSpPr>
        <p:sp>
          <p:nvSpPr>
            <p:cNvPr name="Freeform 19" id="19"/>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20" id="20"/>
          <p:cNvGrpSpPr/>
          <p:nvPr/>
        </p:nvGrpSpPr>
        <p:grpSpPr>
          <a:xfrm rot="5400000">
            <a:off x="15315748" y="2960257"/>
            <a:ext cx="481688" cy="232913"/>
            <a:chOff x="0" y="0"/>
            <a:chExt cx="732790" cy="354330"/>
          </a:xfrm>
        </p:grpSpPr>
        <p:sp>
          <p:nvSpPr>
            <p:cNvPr name="Freeform 21" id="21"/>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22" id="22"/>
          <p:cNvGrpSpPr/>
          <p:nvPr/>
        </p:nvGrpSpPr>
        <p:grpSpPr>
          <a:xfrm rot="0">
            <a:off x="4384358" y="4010978"/>
            <a:ext cx="324803" cy="1958340"/>
            <a:chOff x="0" y="0"/>
            <a:chExt cx="433070" cy="2611120"/>
          </a:xfrm>
        </p:grpSpPr>
        <p:sp>
          <p:nvSpPr>
            <p:cNvPr name="Freeform 23" id="23"/>
            <p:cNvSpPr/>
            <p:nvPr/>
          </p:nvSpPr>
          <p:spPr>
            <a:xfrm flipH="false" flipV="false" rot="0">
              <a:off x="52070" y="49530"/>
              <a:ext cx="330200" cy="2512060"/>
            </a:xfrm>
            <a:custGeom>
              <a:avLst/>
              <a:gdLst/>
              <a:ahLst/>
              <a:cxnLst/>
              <a:rect r="r" b="b" t="t" l="l"/>
              <a:pathLst>
                <a:path h="2512060" w="330200">
                  <a:moveTo>
                    <a:pt x="0" y="2426970"/>
                  </a:moveTo>
                  <a:cubicBezTo>
                    <a:pt x="2540" y="1873250"/>
                    <a:pt x="15240" y="1802130"/>
                    <a:pt x="21590" y="1675130"/>
                  </a:cubicBezTo>
                  <a:cubicBezTo>
                    <a:pt x="29210" y="1474470"/>
                    <a:pt x="25400" y="1096010"/>
                    <a:pt x="30480" y="895350"/>
                  </a:cubicBezTo>
                  <a:cubicBezTo>
                    <a:pt x="34290" y="770890"/>
                    <a:pt x="35560" y="681990"/>
                    <a:pt x="43180" y="590550"/>
                  </a:cubicBezTo>
                  <a:cubicBezTo>
                    <a:pt x="49530" y="515620"/>
                    <a:pt x="53340" y="462280"/>
                    <a:pt x="68580" y="386080"/>
                  </a:cubicBezTo>
                  <a:cubicBezTo>
                    <a:pt x="87630" y="284480"/>
                    <a:pt x="130810" y="81280"/>
                    <a:pt x="158750" y="36830"/>
                  </a:cubicBezTo>
                  <a:cubicBezTo>
                    <a:pt x="166370" y="22860"/>
                    <a:pt x="171450" y="21590"/>
                    <a:pt x="181610" y="16510"/>
                  </a:cubicBezTo>
                  <a:cubicBezTo>
                    <a:pt x="196850" y="8890"/>
                    <a:pt x="222250" y="0"/>
                    <a:pt x="241300" y="2540"/>
                  </a:cubicBezTo>
                  <a:cubicBezTo>
                    <a:pt x="261620" y="3810"/>
                    <a:pt x="284480" y="17780"/>
                    <a:pt x="298450" y="27940"/>
                  </a:cubicBezTo>
                  <a:cubicBezTo>
                    <a:pt x="307340" y="34290"/>
                    <a:pt x="312420" y="43180"/>
                    <a:pt x="317500" y="52070"/>
                  </a:cubicBezTo>
                  <a:cubicBezTo>
                    <a:pt x="322580" y="60960"/>
                    <a:pt x="326390" y="69850"/>
                    <a:pt x="327660" y="81280"/>
                  </a:cubicBezTo>
                  <a:cubicBezTo>
                    <a:pt x="328930" y="97790"/>
                    <a:pt x="326390" y="125730"/>
                    <a:pt x="317500" y="142240"/>
                  </a:cubicBezTo>
                  <a:cubicBezTo>
                    <a:pt x="308610" y="160020"/>
                    <a:pt x="290830" y="176530"/>
                    <a:pt x="273050" y="185420"/>
                  </a:cubicBezTo>
                  <a:cubicBezTo>
                    <a:pt x="256540" y="193040"/>
                    <a:pt x="228600" y="194310"/>
                    <a:pt x="212090" y="193040"/>
                  </a:cubicBezTo>
                  <a:cubicBezTo>
                    <a:pt x="200660" y="190500"/>
                    <a:pt x="193040" y="187960"/>
                    <a:pt x="182880" y="181610"/>
                  </a:cubicBezTo>
                  <a:cubicBezTo>
                    <a:pt x="170180" y="171450"/>
                    <a:pt x="149860" y="152400"/>
                    <a:pt x="143510" y="134620"/>
                  </a:cubicBezTo>
                  <a:cubicBezTo>
                    <a:pt x="135890" y="116840"/>
                    <a:pt x="134620" y="91440"/>
                    <a:pt x="139700" y="73660"/>
                  </a:cubicBezTo>
                  <a:cubicBezTo>
                    <a:pt x="144780" y="54610"/>
                    <a:pt x="157480" y="34290"/>
                    <a:pt x="172720" y="21590"/>
                  </a:cubicBezTo>
                  <a:cubicBezTo>
                    <a:pt x="189230" y="10160"/>
                    <a:pt x="214630" y="2540"/>
                    <a:pt x="231140" y="1270"/>
                  </a:cubicBezTo>
                  <a:cubicBezTo>
                    <a:pt x="243840" y="0"/>
                    <a:pt x="251460" y="1270"/>
                    <a:pt x="262890" y="6350"/>
                  </a:cubicBezTo>
                  <a:cubicBezTo>
                    <a:pt x="278130" y="12700"/>
                    <a:pt x="300990" y="26670"/>
                    <a:pt x="311150" y="43180"/>
                  </a:cubicBezTo>
                  <a:cubicBezTo>
                    <a:pt x="322580" y="59690"/>
                    <a:pt x="327660" y="74930"/>
                    <a:pt x="328930" y="102870"/>
                  </a:cubicBezTo>
                  <a:cubicBezTo>
                    <a:pt x="330200" y="165100"/>
                    <a:pt x="271780" y="323850"/>
                    <a:pt x="255270" y="412750"/>
                  </a:cubicBezTo>
                  <a:cubicBezTo>
                    <a:pt x="242570" y="480060"/>
                    <a:pt x="238760" y="506730"/>
                    <a:pt x="231140" y="590550"/>
                  </a:cubicBezTo>
                  <a:cubicBezTo>
                    <a:pt x="213360" y="800100"/>
                    <a:pt x="210820" y="1435100"/>
                    <a:pt x="195580" y="1686560"/>
                  </a:cubicBezTo>
                  <a:cubicBezTo>
                    <a:pt x="186690" y="1817370"/>
                    <a:pt x="173990" y="1875790"/>
                    <a:pt x="168910" y="1986280"/>
                  </a:cubicBezTo>
                  <a:cubicBezTo>
                    <a:pt x="161290" y="2123440"/>
                    <a:pt x="187960" y="2372360"/>
                    <a:pt x="165100" y="2447290"/>
                  </a:cubicBezTo>
                  <a:cubicBezTo>
                    <a:pt x="156210" y="2473960"/>
                    <a:pt x="146050" y="2485390"/>
                    <a:pt x="130810" y="2495550"/>
                  </a:cubicBezTo>
                  <a:cubicBezTo>
                    <a:pt x="115570" y="2505710"/>
                    <a:pt x="91440" y="2512060"/>
                    <a:pt x="73660" y="2509520"/>
                  </a:cubicBezTo>
                  <a:cubicBezTo>
                    <a:pt x="54610" y="2508250"/>
                    <a:pt x="33020" y="2496820"/>
                    <a:pt x="20320" y="2482850"/>
                  </a:cubicBezTo>
                  <a:cubicBezTo>
                    <a:pt x="8890" y="2468880"/>
                    <a:pt x="0" y="2426970"/>
                    <a:pt x="0" y="2426970"/>
                  </a:cubicBezTo>
                </a:path>
              </a:pathLst>
            </a:custGeom>
            <a:solidFill>
              <a:srgbClr val="AE612E"/>
            </a:solidFill>
            <a:ln cap="sq">
              <a:noFill/>
              <a:prstDash val="solid"/>
              <a:miter/>
            </a:ln>
          </p:spPr>
        </p:sp>
      </p:grpSp>
      <p:grpSp>
        <p:nvGrpSpPr>
          <p:cNvPr name="Group 24" id="24"/>
          <p:cNvGrpSpPr/>
          <p:nvPr/>
        </p:nvGrpSpPr>
        <p:grpSpPr>
          <a:xfrm rot="0">
            <a:off x="4645342" y="3839528"/>
            <a:ext cx="194310" cy="194310"/>
            <a:chOff x="0" y="0"/>
            <a:chExt cx="259080" cy="259080"/>
          </a:xfrm>
        </p:grpSpPr>
        <p:sp>
          <p:nvSpPr>
            <p:cNvPr name="Freeform 25" id="25"/>
            <p:cNvSpPr/>
            <p:nvPr/>
          </p:nvSpPr>
          <p:spPr>
            <a:xfrm flipH="false" flipV="false" rot="0">
              <a:off x="44450" y="49530"/>
              <a:ext cx="160020" cy="167640"/>
            </a:xfrm>
            <a:custGeom>
              <a:avLst/>
              <a:gdLst/>
              <a:ahLst/>
              <a:cxnLst/>
              <a:rect r="r" b="b" t="t" l="l"/>
              <a:pathLst>
                <a:path h="167640" w="160020">
                  <a:moveTo>
                    <a:pt x="160020" y="58420"/>
                  </a:moveTo>
                  <a:cubicBezTo>
                    <a:pt x="156210" y="116840"/>
                    <a:pt x="135890" y="148590"/>
                    <a:pt x="115570" y="158750"/>
                  </a:cubicBezTo>
                  <a:cubicBezTo>
                    <a:pt x="95250" y="167640"/>
                    <a:pt x="57150" y="161290"/>
                    <a:pt x="39370" y="153670"/>
                  </a:cubicBezTo>
                  <a:cubicBezTo>
                    <a:pt x="25400" y="147320"/>
                    <a:pt x="16510" y="138430"/>
                    <a:pt x="11430" y="125730"/>
                  </a:cubicBezTo>
                  <a:cubicBezTo>
                    <a:pt x="2540" y="107950"/>
                    <a:pt x="0" y="68580"/>
                    <a:pt x="6350" y="49530"/>
                  </a:cubicBezTo>
                  <a:cubicBezTo>
                    <a:pt x="10160" y="35560"/>
                    <a:pt x="20320" y="25400"/>
                    <a:pt x="30480" y="17780"/>
                  </a:cubicBezTo>
                  <a:cubicBezTo>
                    <a:pt x="40640" y="10160"/>
                    <a:pt x="52070" y="2540"/>
                    <a:pt x="66040" y="1270"/>
                  </a:cubicBezTo>
                  <a:cubicBezTo>
                    <a:pt x="86360" y="0"/>
                    <a:pt x="139700" y="24130"/>
                    <a:pt x="139700" y="24130"/>
                  </a:cubicBezTo>
                </a:path>
              </a:pathLst>
            </a:custGeom>
            <a:solidFill>
              <a:srgbClr val="AE612E"/>
            </a:solidFill>
            <a:ln cap="sq">
              <a:noFill/>
              <a:prstDash val="solid"/>
              <a:miter/>
            </a:ln>
          </p:spPr>
        </p:sp>
      </p:grpSp>
      <p:grpSp>
        <p:nvGrpSpPr>
          <p:cNvPr name="Group 26" id="26"/>
          <p:cNvGrpSpPr/>
          <p:nvPr/>
        </p:nvGrpSpPr>
        <p:grpSpPr>
          <a:xfrm rot="0">
            <a:off x="9614535" y="3208020"/>
            <a:ext cx="2147888" cy="219075"/>
            <a:chOff x="0" y="0"/>
            <a:chExt cx="2863850" cy="292100"/>
          </a:xfrm>
        </p:grpSpPr>
        <p:sp>
          <p:nvSpPr>
            <p:cNvPr name="Freeform 27" id="27"/>
            <p:cNvSpPr/>
            <p:nvPr/>
          </p:nvSpPr>
          <p:spPr>
            <a:xfrm flipH="false" flipV="false" rot="0">
              <a:off x="48260" y="50800"/>
              <a:ext cx="2764790" cy="226060"/>
            </a:xfrm>
            <a:custGeom>
              <a:avLst/>
              <a:gdLst/>
              <a:ahLst/>
              <a:cxnLst/>
              <a:rect r="r" b="b" t="t" l="l"/>
              <a:pathLst>
                <a:path h="226060" w="2764790">
                  <a:moveTo>
                    <a:pt x="86360" y="0"/>
                  </a:moveTo>
                  <a:cubicBezTo>
                    <a:pt x="2689860" y="6350"/>
                    <a:pt x="2691130" y="5080"/>
                    <a:pt x="2701290" y="10160"/>
                  </a:cubicBezTo>
                  <a:cubicBezTo>
                    <a:pt x="2716530" y="16510"/>
                    <a:pt x="2738120" y="33020"/>
                    <a:pt x="2748280" y="45720"/>
                  </a:cubicBezTo>
                  <a:cubicBezTo>
                    <a:pt x="2755900" y="54610"/>
                    <a:pt x="2758440" y="62230"/>
                    <a:pt x="2760980" y="73660"/>
                  </a:cubicBezTo>
                  <a:cubicBezTo>
                    <a:pt x="2764790" y="88900"/>
                    <a:pt x="2762250" y="116840"/>
                    <a:pt x="2758440" y="132080"/>
                  </a:cubicBezTo>
                  <a:cubicBezTo>
                    <a:pt x="2754630" y="143510"/>
                    <a:pt x="2750820" y="149860"/>
                    <a:pt x="2741930" y="158750"/>
                  </a:cubicBezTo>
                  <a:cubicBezTo>
                    <a:pt x="2731770" y="168910"/>
                    <a:pt x="2710180" y="184150"/>
                    <a:pt x="2691130" y="189230"/>
                  </a:cubicBezTo>
                  <a:cubicBezTo>
                    <a:pt x="2673350" y="193040"/>
                    <a:pt x="2647950" y="187960"/>
                    <a:pt x="2632710" y="182880"/>
                  </a:cubicBezTo>
                  <a:cubicBezTo>
                    <a:pt x="2621280" y="179070"/>
                    <a:pt x="2614930" y="172720"/>
                    <a:pt x="2607310" y="165100"/>
                  </a:cubicBezTo>
                  <a:cubicBezTo>
                    <a:pt x="2600960" y="158750"/>
                    <a:pt x="2593340" y="152400"/>
                    <a:pt x="2589530" y="140970"/>
                  </a:cubicBezTo>
                  <a:cubicBezTo>
                    <a:pt x="2583180" y="127000"/>
                    <a:pt x="2576830" y="101600"/>
                    <a:pt x="2579370" y="82550"/>
                  </a:cubicBezTo>
                  <a:cubicBezTo>
                    <a:pt x="2583180" y="64770"/>
                    <a:pt x="2597150" y="41910"/>
                    <a:pt x="2607310" y="30480"/>
                  </a:cubicBezTo>
                  <a:cubicBezTo>
                    <a:pt x="2614930" y="21590"/>
                    <a:pt x="2621280" y="17780"/>
                    <a:pt x="2632710" y="13970"/>
                  </a:cubicBezTo>
                  <a:cubicBezTo>
                    <a:pt x="2647950" y="7620"/>
                    <a:pt x="2675890" y="5080"/>
                    <a:pt x="2691130" y="7620"/>
                  </a:cubicBezTo>
                  <a:cubicBezTo>
                    <a:pt x="2702560" y="8890"/>
                    <a:pt x="2710180" y="11430"/>
                    <a:pt x="2719070" y="17780"/>
                  </a:cubicBezTo>
                  <a:cubicBezTo>
                    <a:pt x="2733040" y="27940"/>
                    <a:pt x="2750820" y="49530"/>
                    <a:pt x="2758440" y="63500"/>
                  </a:cubicBezTo>
                  <a:cubicBezTo>
                    <a:pt x="2763520" y="73660"/>
                    <a:pt x="2764790" y="81280"/>
                    <a:pt x="2764790" y="92710"/>
                  </a:cubicBezTo>
                  <a:cubicBezTo>
                    <a:pt x="2763520" y="109220"/>
                    <a:pt x="2755900" y="135890"/>
                    <a:pt x="2748280" y="149860"/>
                  </a:cubicBezTo>
                  <a:cubicBezTo>
                    <a:pt x="2743200" y="160020"/>
                    <a:pt x="2736850" y="166370"/>
                    <a:pt x="2727960" y="171450"/>
                  </a:cubicBezTo>
                  <a:cubicBezTo>
                    <a:pt x="2713990" y="180340"/>
                    <a:pt x="2705100" y="185420"/>
                    <a:pt x="2672080" y="190500"/>
                  </a:cubicBezTo>
                  <a:cubicBezTo>
                    <a:pt x="2451100" y="226060"/>
                    <a:pt x="274320" y="191770"/>
                    <a:pt x="86360" y="167640"/>
                  </a:cubicBezTo>
                  <a:cubicBezTo>
                    <a:pt x="62230" y="165100"/>
                    <a:pt x="58420" y="165100"/>
                    <a:pt x="46990" y="158750"/>
                  </a:cubicBezTo>
                  <a:cubicBezTo>
                    <a:pt x="35560" y="152400"/>
                    <a:pt x="24130" y="143510"/>
                    <a:pt x="16510" y="132080"/>
                  </a:cubicBezTo>
                  <a:cubicBezTo>
                    <a:pt x="7620" y="116840"/>
                    <a:pt x="0" y="92710"/>
                    <a:pt x="2540" y="74930"/>
                  </a:cubicBezTo>
                  <a:cubicBezTo>
                    <a:pt x="5080" y="55880"/>
                    <a:pt x="16510" y="34290"/>
                    <a:pt x="30480" y="21590"/>
                  </a:cubicBezTo>
                  <a:cubicBezTo>
                    <a:pt x="44450" y="8890"/>
                    <a:pt x="86360" y="0"/>
                    <a:pt x="86360" y="0"/>
                  </a:cubicBezTo>
                </a:path>
              </a:pathLst>
            </a:custGeom>
            <a:solidFill>
              <a:srgbClr val="AE612E"/>
            </a:solidFill>
            <a:ln cap="sq">
              <a:noFill/>
              <a:prstDash val="solid"/>
              <a:miter/>
            </a:ln>
          </p:spPr>
        </p:sp>
      </p:grpSp>
      <p:grpSp>
        <p:nvGrpSpPr>
          <p:cNvPr name="Group 28" id="28"/>
          <p:cNvGrpSpPr/>
          <p:nvPr/>
        </p:nvGrpSpPr>
        <p:grpSpPr>
          <a:xfrm rot="0">
            <a:off x="6984682" y="9302115"/>
            <a:ext cx="3995738" cy="220980"/>
            <a:chOff x="0" y="0"/>
            <a:chExt cx="5327650" cy="294640"/>
          </a:xfrm>
        </p:grpSpPr>
        <p:sp>
          <p:nvSpPr>
            <p:cNvPr name="Freeform 29" id="29"/>
            <p:cNvSpPr/>
            <p:nvPr/>
          </p:nvSpPr>
          <p:spPr>
            <a:xfrm flipH="false" flipV="false" rot="0">
              <a:off x="48260" y="46990"/>
              <a:ext cx="5232400" cy="240030"/>
            </a:xfrm>
            <a:custGeom>
              <a:avLst/>
              <a:gdLst/>
              <a:ahLst/>
              <a:cxnLst/>
              <a:rect r="r" b="b" t="t" l="l"/>
              <a:pathLst>
                <a:path h="240030" w="5232400">
                  <a:moveTo>
                    <a:pt x="86360" y="22860"/>
                  </a:moveTo>
                  <a:cubicBezTo>
                    <a:pt x="3710940" y="24130"/>
                    <a:pt x="3723640" y="16510"/>
                    <a:pt x="3840480" y="12700"/>
                  </a:cubicBezTo>
                  <a:cubicBezTo>
                    <a:pt x="4060190" y="5080"/>
                    <a:pt x="4547870" y="0"/>
                    <a:pt x="4786630" y="3810"/>
                  </a:cubicBezTo>
                  <a:cubicBezTo>
                    <a:pt x="4933950" y="6350"/>
                    <a:pt x="5076190" y="5080"/>
                    <a:pt x="5142230" y="17780"/>
                  </a:cubicBezTo>
                  <a:cubicBezTo>
                    <a:pt x="5168900" y="22860"/>
                    <a:pt x="5181600" y="25400"/>
                    <a:pt x="5195570" y="35560"/>
                  </a:cubicBezTo>
                  <a:cubicBezTo>
                    <a:pt x="5210810" y="46990"/>
                    <a:pt x="5223510" y="66040"/>
                    <a:pt x="5227320" y="83820"/>
                  </a:cubicBezTo>
                  <a:cubicBezTo>
                    <a:pt x="5232400" y="100330"/>
                    <a:pt x="5231130" y="123190"/>
                    <a:pt x="5224780" y="140970"/>
                  </a:cubicBezTo>
                  <a:cubicBezTo>
                    <a:pt x="5217160" y="157480"/>
                    <a:pt x="5203190" y="173990"/>
                    <a:pt x="5186680" y="184150"/>
                  </a:cubicBezTo>
                  <a:cubicBezTo>
                    <a:pt x="5171440" y="193040"/>
                    <a:pt x="5149850" y="199390"/>
                    <a:pt x="5132070" y="195580"/>
                  </a:cubicBezTo>
                  <a:cubicBezTo>
                    <a:pt x="5109210" y="191770"/>
                    <a:pt x="5074920" y="167640"/>
                    <a:pt x="5062220" y="148590"/>
                  </a:cubicBezTo>
                  <a:cubicBezTo>
                    <a:pt x="5052060" y="132080"/>
                    <a:pt x="5048250" y="110490"/>
                    <a:pt x="5053330" y="91440"/>
                  </a:cubicBezTo>
                  <a:cubicBezTo>
                    <a:pt x="5059680" y="69850"/>
                    <a:pt x="5082540" y="35560"/>
                    <a:pt x="5104130" y="25400"/>
                  </a:cubicBezTo>
                  <a:cubicBezTo>
                    <a:pt x="5126990" y="15240"/>
                    <a:pt x="5167630" y="20320"/>
                    <a:pt x="5187950" y="30480"/>
                  </a:cubicBezTo>
                  <a:cubicBezTo>
                    <a:pt x="5205730" y="39370"/>
                    <a:pt x="5218430" y="57150"/>
                    <a:pt x="5224780" y="74930"/>
                  </a:cubicBezTo>
                  <a:cubicBezTo>
                    <a:pt x="5231130" y="91440"/>
                    <a:pt x="5232400" y="114300"/>
                    <a:pt x="5227320" y="130810"/>
                  </a:cubicBezTo>
                  <a:cubicBezTo>
                    <a:pt x="5222240" y="148590"/>
                    <a:pt x="5209540" y="167640"/>
                    <a:pt x="5195570" y="177800"/>
                  </a:cubicBezTo>
                  <a:cubicBezTo>
                    <a:pt x="5180330" y="189230"/>
                    <a:pt x="5167630" y="193040"/>
                    <a:pt x="5140960" y="196850"/>
                  </a:cubicBezTo>
                  <a:cubicBezTo>
                    <a:pt x="5074920" y="205740"/>
                    <a:pt x="4925060" y="181610"/>
                    <a:pt x="4786630" y="177800"/>
                  </a:cubicBezTo>
                  <a:cubicBezTo>
                    <a:pt x="4592320" y="172720"/>
                    <a:pt x="4286250" y="170180"/>
                    <a:pt x="4085590" y="172720"/>
                  </a:cubicBezTo>
                  <a:cubicBezTo>
                    <a:pt x="3937000" y="175260"/>
                    <a:pt x="3891280" y="182880"/>
                    <a:pt x="3694430" y="186690"/>
                  </a:cubicBezTo>
                  <a:cubicBezTo>
                    <a:pt x="3098800" y="198120"/>
                    <a:pt x="351790" y="240030"/>
                    <a:pt x="86360" y="190500"/>
                  </a:cubicBezTo>
                  <a:cubicBezTo>
                    <a:pt x="52070" y="185420"/>
                    <a:pt x="44450" y="181610"/>
                    <a:pt x="30480" y="170180"/>
                  </a:cubicBezTo>
                  <a:cubicBezTo>
                    <a:pt x="16510" y="157480"/>
                    <a:pt x="6350" y="133350"/>
                    <a:pt x="2540" y="116840"/>
                  </a:cubicBezTo>
                  <a:cubicBezTo>
                    <a:pt x="0" y="102870"/>
                    <a:pt x="2540" y="88900"/>
                    <a:pt x="7620" y="77470"/>
                  </a:cubicBezTo>
                  <a:cubicBezTo>
                    <a:pt x="12700" y="64770"/>
                    <a:pt x="19050" y="52070"/>
                    <a:pt x="30480" y="44450"/>
                  </a:cubicBezTo>
                  <a:cubicBezTo>
                    <a:pt x="44450" y="33020"/>
                    <a:pt x="86360" y="22860"/>
                    <a:pt x="86360" y="22860"/>
                  </a:cubicBezTo>
                </a:path>
              </a:pathLst>
            </a:custGeom>
            <a:solidFill>
              <a:srgbClr val="AE612E"/>
            </a:solidFill>
            <a:ln cap="sq">
              <a:noFill/>
              <a:prstDash val="solid"/>
              <a:miter/>
            </a:ln>
          </p:spPr>
        </p:sp>
      </p:grpSp>
      <p:grpSp>
        <p:nvGrpSpPr>
          <p:cNvPr name="Group 30" id="30"/>
          <p:cNvGrpSpPr/>
          <p:nvPr/>
        </p:nvGrpSpPr>
        <p:grpSpPr>
          <a:xfrm rot="0">
            <a:off x="10999470" y="9296400"/>
            <a:ext cx="192405" cy="192405"/>
            <a:chOff x="0" y="0"/>
            <a:chExt cx="256540" cy="256540"/>
          </a:xfrm>
        </p:grpSpPr>
        <p:sp>
          <p:nvSpPr>
            <p:cNvPr name="Freeform 31" id="31"/>
            <p:cNvSpPr/>
            <p:nvPr/>
          </p:nvSpPr>
          <p:spPr>
            <a:xfrm flipH="false" flipV="false" rot="0">
              <a:off x="45720" y="46990"/>
              <a:ext cx="160020" cy="163830"/>
            </a:xfrm>
            <a:custGeom>
              <a:avLst/>
              <a:gdLst/>
              <a:ahLst/>
              <a:cxnLst/>
              <a:rect r="r" b="b" t="t" l="l"/>
              <a:pathLst>
                <a:path h="163830" w="160020">
                  <a:moveTo>
                    <a:pt x="160020" y="58420"/>
                  </a:moveTo>
                  <a:cubicBezTo>
                    <a:pt x="138430" y="146050"/>
                    <a:pt x="128270" y="153670"/>
                    <a:pt x="114300" y="157480"/>
                  </a:cubicBezTo>
                  <a:cubicBezTo>
                    <a:pt x="95250" y="163830"/>
                    <a:pt x="55880" y="161290"/>
                    <a:pt x="38100" y="152400"/>
                  </a:cubicBezTo>
                  <a:cubicBezTo>
                    <a:pt x="25400" y="147320"/>
                    <a:pt x="16510" y="138430"/>
                    <a:pt x="10160" y="124460"/>
                  </a:cubicBezTo>
                  <a:cubicBezTo>
                    <a:pt x="2540" y="106680"/>
                    <a:pt x="0" y="67310"/>
                    <a:pt x="5080" y="48260"/>
                  </a:cubicBezTo>
                  <a:cubicBezTo>
                    <a:pt x="10160" y="34290"/>
                    <a:pt x="17780" y="25400"/>
                    <a:pt x="30480" y="17780"/>
                  </a:cubicBezTo>
                  <a:cubicBezTo>
                    <a:pt x="46990" y="7620"/>
                    <a:pt x="86360" y="0"/>
                    <a:pt x="105410" y="3810"/>
                  </a:cubicBezTo>
                  <a:cubicBezTo>
                    <a:pt x="119380" y="6350"/>
                    <a:pt x="139700" y="24130"/>
                    <a:pt x="139700" y="24130"/>
                  </a:cubicBezTo>
                </a:path>
              </a:pathLst>
            </a:custGeom>
            <a:solidFill>
              <a:srgbClr val="AE612E"/>
            </a:solidFill>
            <a:ln cap="sq">
              <a:noFill/>
              <a:prstDash val="solid"/>
              <a:miter/>
            </a:ln>
          </p:spPr>
        </p:sp>
      </p:grpSp>
      <p:grpSp>
        <p:nvGrpSpPr>
          <p:cNvPr name="Group 32" id="32"/>
          <p:cNvGrpSpPr/>
          <p:nvPr/>
        </p:nvGrpSpPr>
        <p:grpSpPr>
          <a:xfrm rot="0">
            <a:off x="6737032" y="9332595"/>
            <a:ext cx="192405" cy="197167"/>
            <a:chOff x="0" y="0"/>
            <a:chExt cx="256540" cy="262890"/>
          </a:xfrm>
        </p:grpSpPr>
        <p:sp>
          <p:nvSpPr>
            <p:cNvPr name="Freeform 33" id="33"/>
            <p:cNvSpPr/>
            <p:nvPr/>
          </p:nvSpPr>
          <p:spPr>
            <a:xfrm flipH="false" flipV="false" rot="0">
              <a:off x="44450" y="46990"/>
              <a:ext cx="161290" cy="167640"/>
            </a:xfrm>
            <a:custGeom>
              <a:avLst/>
              <a:gdLst/>
              <a:ahLst/>
              <a:cxnLst/>
              <a:rect r="r" b="b" t="t" l="l"/>
              <a:pathLst>
                <a:path h="167640" w="161290">
                  <a:moveTo>
                    <a:pt x="161290" y="58420"/>
                  </a:moveTo>
                  <a:cubicBezTo>
                    <a:pt x="139700" y="146050"/>
                    <a:pt x="128270" y="152400"/>
                    <a:pt x="115570" y="157480"/>
                  </a:cubicBezTo>
                  <a:cubicBezTo>
                    <a:pt x="104140" y="162560"/>
                    <a:pt x="91440" y="167640"/>
                    <a:pt x="77470" y="165100"/>
                  </a:cubicBezTo>
                  <a:cubicBezTo>
                    <a:pt x="57150" y="161290"/>
                    <a:pt x="22860" y="144780"/>
                    <a:pt x="11430" y="125730"/>
                  </a:cubicBezTo>
                  <a:cubicBezTo>
                    <a:pt x="0" y="105410"/>
                    <a:pt x="1270" y="67310"/>
                    <a:pt x="635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grpSp>
        <p:nvGrpSpPr>
          <p:cNvPr name="Group 34" id="34"/>
          <p:cNvGrpSpPr/>
          <p:nvPr/>
        </p:nvGrpSpPr>
        <p:grpSpPr>
          <a:xfrm rot="0">
            <a:off x="13618845" y="6201728"/>
            <a:ext cx="211455" cy="968693"/>
            <a:chOff x="0" y="0"/>
            <a:chExt cx="281940" cy="1291590"/>
          </a:xfrm>
        </p:grpSpPr>
        <p:sp>
          <p:nvSpPr>
            <p:cNvPr name="Freeform 35" id="35"/>
            <p:cNvSpPr/>
            <p:nvPr/>
          </p:nvSpPr>
          <p:spPr>
            <a:xfrm flipH="false" flipV="false" rot="0">
              <a:off x="15240" y="49530"/>
              <a:ext cx="218440" cy="1191260"/>
            </a:xfrm>
            <a:custGeom>
              <a:avLst/>
              <a:gdLst/>
              <a:ahLst/>
              <a:cxnLst/>
              <a:rect r="r" b="b" t="t" l="l"/>
              <a:pathLst>
                <a:path h="1191260" w="218440">
                  <a:moveTo>
                    <a:pt x="210820" y="85090"/>
                  </a:moveTo>
                  <a:cubicBezTo>
                    <a:pt x="203200" y="1156970"/>
                    <a:pt x="194310" y="1165860"/>
                    <a:pt x="176530" y="1174750"/>
                  </a:cubicBezTo>
                  <a:cubicBezTo>
                    <a:pt x="156210" y="1186180"/>
                    <a:pt x="115570" y="1191260"/>
                    <a:pt x="92710" y="1184910"/>
                  </a:cubicBezTo>
                  <a:cubicBezTo>
                    <a:pt x="73660" y="1178560"/>
                    <a:pt x="57150" y="1162050"/>
                    <a:pt x="48260" y="1146810"/>
                  </a:cubicBezTo>
                  <a:cubicBezTo>
                    <a:pt x="39370" y="1131570"/>
                    <a:pt x="34290" y="1108710"/>
                    <a:pt x="35560" y="1089660"/>
                  </a:cubicBezTo>
                  <a:cubicBezTo>
                    <a:pt x="38100" y="1071880"/>
                    <a:pt x="45720" y="1050290"/>
                    <a:pt x="59690" y="1037590"/>
                  </a:cubicBezTo>
                  <a:cubicBezTo>
                    <a:pt x="77470" y="1022350"/>
                    <a:pt x="116840" y="1008380"/>
                    <a:pt x="140970" y="1010920"/>
                  </a:cubicBezTo>
                  <a:cubicBezTo>
                    <a:pt x="160020" y="1012190"/>
                    <a:pt x="180340" y="1022350"/>
                    <a:pt x="191770" y="1037590"/>
                  </a:cubicBezTo>
                  <a:cubicBezTo>
                    <a:pt x="207010" y="1055370"/>
                    <a:pt x="218440" y="1096010"/>
                    <a:pt x="214630" y="1120140"/>
                  </a:cubicBezTo>
                  <a:cubicBezTo>
                    <a:pt x="212090" y="1139190"/>
                    <a:pt x="199390" y="1156970"/>
                    <a:pt x="185420" y="1169670"/>
                  </a:cubicBezTo>
                  <a:cubicBezTo>
                    <a:pt x="171450" y="1181100"/>
                    <a:pt x="149860" y="1189990"/>
                    <a:pt x="130810" y="1191260"/>
                  </a:cubicBezTo>
                  <a:cubicBezTo>
                    <a:pt x="113030" y="1191260"/>
                    <a:pt x="90170" y="1187450"/>
                    <a:pt x="74930" y="1174750"/>
                  </a:cubicBezTo>
                  <a:cubicBezTo>
                    <a:pt x="57150" y="1160780"/>
                    <a:pt x="45720" y="1141730"/>
                    <a:pt x="35560" y="1099820"/>
                  </a:cubicBezTo>
                  <a:cubicBezTo>
                    <a:pt x="0" y="955040"/>
                    <a:pt x="5080" y="186690"/>
                    <a:pt x="44450" y="64770"/>
                  </a:cubicBezTo>
                  <a:cubicBezTo>
                    <a:pt x="53340" y="35560"/>
                    <a:pt x="63500" y="26670"/>
                    <a:pt x="78740" y="16510"/>
                  </a:cubicBezTo>
                  <a:cubicBezTo>
                    <a:pt x="93980" y="5080"/>
                    <a:pt x="118110" y="0"/>
                    <a:pt x="135890" y="1270"/>
                  </a:cubicBezTo>
                  <a:cubicBezTo>
                    <a:pt x="154940" y="3810"/>
                    <a:pt x="176530" y="15240"/>
                    <a:pt x="189230" y="29210"/>
                  </a:cubicBezTo>
                  <a:cubicBezTo>
                    <a:pt x="201930" y="43180"/>
                    <a:pt x="210820" y="85090"/>
                    <a:pt x="210820" y="85090"/>
                  </a:cubicBezTo>
                </a:path>
              </a:pathLst>
            </a:custGeom>
            <a:solidFill>
              <a:srgbClr val="AE612E"/>
            </a:solidFill>
            <a:ln cap="sq">
              <a:noFill/>
              <a:prstDash val="solid"/>
              <a:miter/>
            </a:ln>
          </p:spPr>
        </p:sp>
      </p:grpSp>
      <p:grpSp>
        <p:nvGrpSpPr>
          <p:cNvPr name="Group 36" id="36"/>
          <p:cNvGrpSpPr/>
          <p:nvPr/>
        </p:nvGrpSpPr>
        <p:grpSpPr>
          <a:xfrm rot="0">
            <a:off x="13630275" y="7196138"/>
            <a:ext cx="192405" cy="192405"/>
            <a:chOff x="0" y="0"/>
            <a:chExt cx="256540" cy="256540"/>
          </a:xfrm>
        </p:grpSpPr>
        <p:sp>
          <p:nvSpPr>
            <p:cNvPr name="Freeform 37" id="37"/>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8750"/>
                  </a:cubicBezTo>
                  <a:cubicBezTo>
                    <a:pt x="96520" y="163830"/>
                    <a:pt x="57150" y="161290"/>
                    <a:pt x="39370" y="153670"/>
                  </a:cubicBezTo>
                  <a:cubicBezTo>
                    <a:pt x="25400" y="147320"/>
                    <a:pt x="16510" y="138430"/>
                    <a:pt x="11430" y="125730"/>
                  </a:cubicBezTo>
                  <a:cubicBezTo>
                    <a:pt x="2540" y="107950"/>
                    <a:pt x="0" y="68580"/>
                    <a:pt x="6350" y="4953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sp>
        <p:nvSpPr>
          <p:cNvPr name="Freeform 38" id="38"/>
          <p:cNvSpPr/>
          <p:nvPr/>
        </p:nvSpPr>
        <p:spPr>
          <a:xfrm flipH="false" flipV="false" rot="0">
            <a:off x="1702830" y="1334478"/>
            <a:ext cx="980964" cy="938047"/>
          </a:xfrm>
          <a:custGeom>
            <a:avLst/>
            <a:gdLst/>
            <a:ahLst/>
            <a:cxnLst/>
            <a:rect r="r" b="b" t="t" l="l"/>
            <a:pathLst>
              <a:path h="938047" w="980964">
                <a:moveTo>
                  <a:pt x="0" y="0"/>
                </a:moveTo>
                <a:lnTo>
                  <a:pt x="980964" y="0"/>
                </a:lnTo>
                <a:lnTo>
                  <a:pt x="980964" y="938047"/>
                </a:lnTo>
                <a:lnTo>
                  <a:pt x="0" y="938047"/>
                </a:lnTo>
                <a:lnTo>
                  <a:pt x="0" y="0"/>
                </a:lnTo>
                <a:close/>
              </a:path>
            </a:pathLst>
          </a:custGeom>
          <a:blipFill>
            <a:blip r:embed="rId10"/>
            <a:stretch>
              <a:fillRect l="0" t="0" r="0" b="0"/>
            </a:stretch>
          </a:blipFill>
        </p:spPr>
      </p:sp>
      <p:sp>
        <p:nvSpPr>
          <p:cNvPr name="Freeform 39" id="39"/>
          <p:cNvSpPr/>
          <p:nvPr/>
        </p:nvSpPr>
        <p:spPr>
          <a:xfrm flipH="true" flipV="false" rot="0">
            <a:off x="1028700" y="-399763"/>
            <a:ext cx="980964" cy="938047"/>
          </a:xfrm>
          <a:custGeom>
            <a:avLst/>
            <a:gdLst/>
            <a:ahLst/>
            <a:cxnLst/>
            <a:rect r="r" b="b" t="t" l="l"/>
            <a:pathLst>
              <a:path h="938047" w="980964">
                <a:moveTo>
                  <a:pt x="980964" y="0"/>
                </a:moveTo>
                <a:lnTo>
                  <a:pt x="0" y="0"/>
                </a:lnTo>
                <a:lnTo>
                  <a:pt x="0" y="938046"/>
                </a:lnTo>
                <a:lnTo>
                  <a:pt x="980964" y="938046"/>
                </a:lnTo>
                <a:lnTo>
                  <a:pt x="980964" y="0"/>
                </a:lnTo>
                <a:close/>
              </a:path>
            </a:pathLst>
          </a:custGeom>
          <a:blipFill>
            <a:blip r:embed="rId10"/>
            <a:stretch>
              <a:fillRect l="0" t="0" r="0" b="0"/>
            </a:stretch>
          </a:blipFill>
        </p:spPr>
      </p:sp>
      <p:sp>
        <p:nvSpPr>
          <p:cNvPr name="Freeform 40" id="40"/>
          <p:cNvSpPr/>
          <p:nvPr/>
        </p:nvSpPr>
        <p:spPr>
          <a:xfrm flipH="false" flipV="false" rot="-956942">
            <a:off x="-906912" y="6055869"/>
            <a:ext cx="7181411" cy="3860009"/>
          </a:xfrm>
          <a:custGeom>
            <a:avLst/>
            <a:gdLst/>
            <a:ahLst/>
            <a:cxnLst/>
            <a:rect r="r" b="b" t="t" l="l"/>
            <a:pathLst>
              <a:path h="3860009" w="7181411">
                <a:moveTo>
                  <a:pt x="0" y="0"/>
                </a:moveTo>
                <a:lnTo>
                  <a:pt x="7181412" y="0"/>
                </a:lnTo>
                <a:lnTo>
                  <a:pt x="7181412" y="3860009"/>
                </a:lnTo>
                <a:lnTo>
                  <a:pt x="0" y="3860009"/>
                </a:lnTo>
                <a:lnTo>
                  <a:pt x="0" y="0"/>
                </a:lnTo>
                <a:close/>
              </a:path>
            </a:pathLst>
          </a:custGeom>
          <a:blipFill>
            <a:blip r:embed="rId11"/>
            <a:stretch>
              <a:fillRect l="0" t="0" r="0" b="0"/>
            </a:stretch>
          </a:blipFill>
        </p:spPr>
      </p:sp>
      <p:sp>
        <p:nvSpPr>
          <p:cNvPr name="TextBox 41" id="41"/>
          <p:cNvSpPr txBox="true"/>
          <p:nvPr/>
        </p:nvSpPr>
        <p:spPr>
          <a:xfrm rot="0">
            <a:off x="5006481" y="3914186"/>
            <a:ext cx="8326473" cy="4442016"/>
          </a:xfrm>
          <a:prstGeom prst="rect">
            <a:avLst/>
          </a:prstGeom>
        </p:spPr>
        <p:txBody>
          <a:bodyPr anchor="t" rtlCol="false" tIns="0" lIns="0" bIns="0" rIns="0">
            <a:spAutoFit/>
          </a:bodyPr>
          <a:lstStyle/>
          <a:p>
            <a:pPr algn="l" marL="1830489" indent="-915244" lvl="1">
              <a:lnSpc>
                <a:spcPts val="11869"/>
              </a:lnSpc>
              <a:buFont typeface="Arial"/>
              <a:buChar char="•"/>
            </a:pPr>
            <a:r>
              <a:rPr lang="en-US" sz="8478">
                <a:solidFill>
                  <a:srgbClr val="69330F"/>
                </a:solidFill>
                <a:latin typeface="Lilita One"/>
                <a:ea typeface="Lilita One"/>
                <a:cs typeface="Lilita One"/>
                <a:sym typeface="Lilita One"/>
              </a:rPr>
              <a:t>Tan Hui En</a:t>
            </a:r>
          </a:p>
          <a:p>
            <a:pPr algn="l" marL="1830489" indent="-915244" lvl="1">
              <a:lnSpc>
                <a:spcPts val="11869"/>
              </a:lnSpc>
              <a:buFont typeface="Arial"/>
              <a:buChar char="•"/>
            </a:pPr>
            <a:r>
              <a:rPr lang="en-US" sz="8478">
                <a:solidFill>
                  <a:srgbClr val="69330F"/>
                </a:solidFill>
                <a:latin typeface="Lilita One"/>
                <a:ea typeface="Lilita One"/>
                <a:cs typeface="Lilita One"/>
                <a:sym typeface="Lilita One"/>
              </a:rPr>
              <a:t>Lim Yee Wen</a:t>
            </a:r>
          </a:p>
          <a:p>
            <a:pPr algn="l" marL="1830489" indent="-915244" lvl="1">
              <a:lnSpc>
                <a:spcPts val="11869"/>
              </a:lnSpc>
              <a:buFont typeface="Arial"/>
              <a:buChar char="•"/>
            </a:pPr>
            <a:r>
              <a:rPr lang="en-US" sz="8478">
                <a:solidFill>
                  <a:srgbClr val="69330F"/>
                </a:solidFill>
                <a:latin typeface="Lilita One"/>
                <a:ea typeface="Lilita One"/>
                <a:cs typeface="Lilita One"/>
                <a:sym typeface="Lilita One"/>
              </a:rPr>
              <a:t>Janelle Fong</a:t>
            </a:r>
          </a:p>
        </p:txBody>
      </p:sp>
      <p:sp>
        <p:nvSpPr>
          <p:cNvPr name="TextBox 42" id="42"/>
          <p:cNvSpPr txBox="true"/>
          <p:nvPr/>
        </p:nvSpPr>
        <p:spPr>
          <a:xfrm rot="-25232">
            <a:off x="2930631" y="1177440"/>
            <a:ext cx="13211033" cy="1850816"/>
          </a:xfrm>
          <a:prstGeom prst="rect">
            <a:avLst/>
          </a:prstGeom>
        </p:spPr>
        <p:txBody>
          <a:bodyPr anchor="t" rtlCol="false" tIns="0" lIns="0" bIns="0" rIns="0">
            <a:spAutoFit/>
          </a:bodyPr>
          <a:lstStyle/>
          <a:p>
            <a:pPr algn="ctr">
              <a:lnSpc>
                <a:spcPts val="13742"/>
              </a:lnSpc>
            </a:pPr>
            <a:r>
              <a:rPr lang="en-US" sz="14023">
                <a:solidFill>
                  <a:srgbClr val="AE612E"/>
                </a:solidFill>
                <a:latin typeface="Lilita One"/>
                <a:ea typeface="Lilita One"/>
                <a:cs typeface="Lilita One"/>
                <a:sym typeface="Lilita One"/>
              </a:rPr>
              <a:t>TEAM MEMBER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416842" y="4005599"/>
            <a:ext cx="9058665" cy="3883903"/>
          </a:xfrm>
          <a:custGeom>
            <a:avLst/>
            <a:gdLst/>
            <a:ahLst/>
            <a:cxnLst/>
            <a:rect r="r" b="b" t="t" l="l"/>
            <a:pathLst>
              <a:path h="3883903" w="9058665">
                <a:moveTo>
                  <a:pt x="0" y="0"/>
                </a:moveTo>
                <a:lnTo>
                  <a:pt x="9058666" y="0"/>
                </a:lnTo>
                <a:lnTo>
                  <a:pt x="9058666" y="3883903"/>
                </a:lnTo>
                <a:lnTo>
                  <a:pt x="0" y="3883903"/>
                </a:lnTo>
                <a:lnTo>
                  <a:pt x="0" y="0"/>
                </a:lnTo>
                <a:close/>
              </a:path>
            </a:pathLst>
          </a:custGeom>
          <a:blipFill>
            <a:blip r:embed="rId2"/>
            <a:stretch>
              <a:fillRect l="0" t="0" r="0" b="0"/>
            </a:stretch>
          </a:blipFill>
        </p:spPr>
      </p:sp>
      <p:sp>
        <p:nvSpPr>
          <p:cNvPr name="Freeform 3" id="3"/>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3"/>
            <a:stretch>
              <a:fillRect l="0" t="-2906" r="0" b="-8203"/>
            </a:stretch>
          </a:blipFill>
        </p:spPr>
      </p:sp>
      <p:sp>
        <p:nvSpPr>
          <p:cNvPr name="TextBox 4" id="4"/>
          <p:cNvSpPr txBox="true"/>
          <p:nvPr/>
        </p:nvSpPr>
        <p:spPr>
          <a:xfrm rot="0">
            <a:off x="7104876" y="416016"/>
            <a:ext cx="4078248"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MENU</a:t>
            </a:r>
          </a:p>
        </p:txBody>
      </p:sp>
      <p:sp>
        <p:nvSpPr>
          <p:cNvPr name="Freeform 5" id="5"/>
          <p:cNvSpPr/>
          <p:nvPr/>
        </p:nvSpPr>
        <p:spPr>
          <a:xfrm flipH="true" flipV="false" rot="5400000">
            <a:off x="10850696" y="-583613"/>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101236" y="3834149"/>
            <a:ext cx="7389298" cy="4225924"/>
          </a:xfrm>
          <a:prstGeom prst="rect">
            <a:avLst/>
          </a:prstGeom>
        </p:spPr>
        <p:txBody>
          <a:bodyPr anchor="t" rtlCol="false" tIns="0" lIns="0" bIns="0" rIns="0">
            <a:spAutoFit/>
          </a:bodyPr>
          <a:lstStyle/>
          <a:p>
            <a:pPr algn="ctr">
              <a:lnSpc>
                <a:spcPts val="11200"/>
              </a:lnSpc>
              <a:spcBef>
                <a:spcPct val="0"/>
              </a:spcBef>
            </a:pPr>
            <a:r>
              <a:rPr lang="en-US" sz="8000">
                <a:solidFill>
                  <a:srgbClr val="737373"/>
                </a:solidFill>
                <a:latin typeface="Lilita One"/>
                <a:ea typeface="Lilita One"/>
                <a:cs typeface="Lilita One"/>
                <a:sym typeface="Lilita One"/>
              </a:rPr>
              <a:t>🔍C</a:t>
            </a:r>
            <a:r>
              <a:rPr lang="en-US" sz="8000">
                <a:solidFill>
                  <a:srgbClr val="737373"/>
                </a:solidFill>
                <a:latin typeface="Lilita One"/>
                <a:ea typeface="Lilita One"/>
                <a:cs typeface="Lilita One"/>
                <a:sym typeface="Lilita One"/>
              </a:rPr>
              <a:t>lick the food that you want and </a:t>
            </a:r>
            <a:r>
              <a:rPr lang="en-US" sz="8000">
                <a:solidFill>
                  <a:srgbClr val="E7191F"/>
                </a:solidFill>
                <a:latin typeface="Lilita One"/>
                <a:ea typeface="Lilita One"/>
                <a:cs typeface="Lilita One"/>
                <a:sym typeface="Lilita One"/>
              </a:rPr>
              <a:t>add to cart</a:t>
            </a:r>
          </a:p>
        </p:txBody>
      </p:sp>
      <p:sp>
        <p:nvSpPr>
          <p:cNvPr name="Freeform 7" id="7"/>
          <p:cNvSpPr/>
          <p:nvPr/>
        </p:nvSpPr>
        <p:spPr>
          <a:xfrm flipH="false" flipV="false" rot="0">
            <a:off x="2478850" y="6032836"/>
            <a:ext cx="1788753" cy="1641711"/>
          </a:xfrm>
          <a:custGeom>
            <a:avLst/>
            <a:gdLst/>
            <a:ahLst/>
            <a:cxnLst/>
            <a:rect r="r" b="b" t="t" l="l"/>
            <a:pathLst>
              <a:path h="1641711" w="1788753">
                <a:moveTo>
                  <a:pt x="0" y="0"/>
                </a:moveTo>
                <a:lnTo>
                  <a:pt x="1788753" y="0"/>
                </a:lnTo>
                <a:lnTo>
                  <a:pt x="1788753" y="1641711"/>
                </a:lnTo>
                <a:lnTo>
                  <a:pt x="0" y="1641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3723726" y="7537077"/>
            <a:ext cx="1087755" cy="704850"/>
            <a:chOff x="0" y="0"/>
            <a:chExt cx="1450340" cy="939800"/>
          </a:xfrm>
        </p:grpSpPr>
        <p:sp>
          <p:nvSpPr>
            <p:cNvPr name="Freeform 9" id="9"/>
            <p:cNvSpPr/>
            <p:nvPr/>
          </p:nvSpPr>
          <p:spPr>
            <a:xfrm flipH="false" flipV="false" rot="0">
              <a:off x="40640" y="33020"/>
              <a:ext cx="1358900" cy="848360"/>
            </a:xfrm>
            <a:custGeom>
              <a:avLst/>
              <a:gdLst/>
              <a:ahLst/>
              <a:cxnLst/>
              <a:rect r="r" b="b" t="t" l="l"/>
              <a:pathLst>
                <a:path h="848360" w="1358900">
                  <a:moveTo>
                    <a:pt x="1294130" y="828040"/>
                  </a:moveTo>
                  <a:cubicBezTo>
                    <a:pt x="744220" y="848360"/>
                    <a:pt x="692150" y="831850"/>
                    <a:pt x="640080" y="814070"/>
                  </a:cubicBezTo>
                  <a:cubicBezTo>
                    <a:pt x="595630" y="797560"/>
                    <a:pt x="570230" y="787400"/>
                    <a:pt x="520700" y="755650"/>
                  </a:cubicBezTo>
                  <a:cubicBezTo>
                    <a:pt x="417830" y="690880"/>
                    <a:pt x="77470" y="462280"/>
                    <a:pt x="85090" y="406400"/>
                  </a:cubicBezTo>
                  <a:cubicBezTo>
                    <a:pt x="88900" y="382270"/>
                    <a:pt x="161290" y="358140"/>
                    <a:pt x="177800" y="368300"/>
                  </a:cubicBezTo>
                  <a:cubicBezTo>
                    <a:pt x="193040" y="378460"/>
                    <a:pt x="177800" y="427990"/>
                    <a:pt x="184150" y="459740"/>
                  </a:cubicBezTo>
                  <a:cubicBezTo>
                    <a:pt x="190500" y="492760"/>
                    <a:pt x="209550" y="527050"/>
                    <a:pt x="215900" y="562610"/>
                  </a:cubicBezTo>
                  <a:cubicBezTo>
                    <a:pt x="222250" y="600710"/>
                    <a:pt x="229870" y="651510"/>
                    <a:pt x="223520" y="681990"/>
                  </a:cubicBezTo>
                  <a:cubicBezTo>
                    <a:pt x="218440" y="703580"/>
                    <a:pt x="205740" y="721360"/>
                    <a:pt x="194310" y="731520"/>
                  </a:cubicBezTo>
                  <a:cubicBezTo>
                    <a:pt x="184150" y="741680"/>
                    <a:pt x="172720" y="748030"/>
                    <a:pt x="158750" y="749300"/>
                  </a:cubicBezTo>
                  <a:cubicBezTo>
                    <a:pt x="139700" y="750570"/>
                    <a:pt x="102870" y="741680"/>
                    <a:pt x="86360" y="727710"/>
                  </a:cubicBezTo>
                  <a:cubicBezTo>
                    <a:pt x="72390" y="715010"/>
                    <a:pt x="66040" y="695960"/>
                    <a:pt x="62230" y="675640"/>
                  </a:cubicBezTo>
                  <a:cubicBezTo>
                    <a:pt x="55880" y="648970"/>
                    <a:pt x="66040" y="621030"/>
                    <a:pt x="63500" y="579120"/>
                  </a:cubicBezTo>
                  <a:cubicBezTo>
                    <a:pt x="58420" y="504190"/>
                    <a:pt x="0" y="332740"/>
                    <a:pt x="17780" y="257810"/>
                  </a:cubicBezTo>
                  <a:cubicBezTo>
                    <a:pt x="29210" y="212090"/>
                    <a:pt x="50800" y="187960"/>
                    <a:pt x="86360" y="157480"/>
                  </a:cubicBezTo>
                  <a:cubicBezTo>
                    <a:pt x="142240" y="109220"/>
                    <a:pt x="256540" y="54610"/>
                    <a:pt x="346710" y="31750"/>
                  </a:cubicBezTo>
                  <a:cubicBezTo>
                    <a:pt x="435610" y="8890"/>
                    <a:pt x="571500" y="0"/>
                    <a:pt x="626110" y="21590"/>
                  </a:cubicBezTo>
                  <a:cubicBezTo>
                    <a:pt x="654050" y="33020"/>
                    <a:pt x="670560" y="57150"/>
                    <a:pt x="678180" y="76200"/>
                  </a:cubicBezTo>
                  <a:cubicBezTo>
                    <a:pt x="684530" y="92710"/>
                    <a:pt x="683260" y="113030"/>
                    <a:pt x="675640" y="128270"/>
                  </a:cubicBezTo>
                  <a:cubicBezTo>
                    <a:pt x="666750" y="147320"/>
                    <a:pt x="637540" y="172720"/>
                    <a:pt x="618490" y="177800"/>
                  </a:cubicBezTo>
                  <a:cubicBezTo>
                    <a:pt x="600710" y="184150"/>
                    <a:pt x="581660" y="180340"/>
                    <a:pt x="566420" y="172720"/>
                  </a:cubicBezTo>
                  <a:cubicBezTo>
                    <a:pt x="551180" y="166370"/>
                    <a:pt x="534670" y="153670"/>
                    <a:pt x="528320" y="137160"/>
                  </a:cubicBezTo>
                  <a:cubicBezTo>
                    <a:pt x="519430" y="118110"/>
                    <a:pt x="516890" y="81280"/>
                    <a:pt x="528320" y="60960"/>
                  </a:cubicBezTo>
                  <a:cubicBezTo>
                    <a:pt x="538480" y="41910"/>
                    <a:pt x="570230" y="22860"/>
                    <a:pt x="590550" y="17780"/>
                  </a:cubicBezTo>
                  <a:cubicBezTo>
                    <a:pt x="608330" y="15240"/>
                    <a:pt x="627380" y="20320"/>
                    <a:pt x="641350" y="29210"/>
                  </a:cubicBezTo>
                  <a:cubicBezTo>
                    <a:pt x="655320" y="36830"/>
                    <a:pt x="669290" y="53340"/>
                    <a:pt x="675640" y="68580"/>
                  </a:cubicBezTo>
                  <a:cubicBezTo>
                    <a:pt x="681990" y="83820"/>
                    <a:pt x="683260" y="104140"/>
                    <a:pt x="678180" y="120650"/>
                  </a:cubicBezTo>
                  <a:cubicBezTo>
                    <a:pt x="674370" y="135890"/>
                    <a:pt x="662940" y="153670"/>
                    <a:pt x="648970" y="163830"/>
                  </a:cubicBezTo>
                  <a:cubicBezTo>
                    <a:pt x="636270" y="173990"/>
                    <a:pt x="623570" y="176530"/>
                    <a:pt x="600710" y="180340"/>
                  </a:cubicBezTo>
                  <a:cubicBezTo>
                    <a:pt x="551180" y="190500"/>
                    <a:pt x="425450" y="176530"/>
                    <a:pt x="359410" y="193040"/>
                  </a:cubicBezTo>
                  <a:cubicBezTo>
                    <a:pt x="311150" y="204470"/>
                    <a:pt x="267970" y="220980"/>
                    <a:pt x="237490" y="247650"/>
                  </a:cubicBezTo>
                  <a:cubicBezTo>
                    <a:pt x="210820" y="270510"/>
                    <a:pt x="184150" y="306070"/>
                    <a:pt x="180340" y="336550"/>
                  </a:cubicBezTo>
                  <a:cubicBezTo>
                    <a:pt x="176530" y="365760"/>
                    <a:pt x="199390" y="389890"/>
                    <a:pt x="205740" y="422910"/>
                  </a:cubicBezTo>
                  <a:cubicBezTo>
                    <a:pt x="214630" y="467360"/>
                    <a:pt x="223520" y="530860"/>
                    <a:pt x="224790" y="580390"/>
                  </a:cubicBezTo>
                  <a:cubicBezTo>
                    <a:pt x="226060" y="623570"/>
                    <a:pt x="232410" y="671830"/>
                    <a:pt x="217170" y="701040"/>
                  </a:cubicBezTo>
                  <a:cubicBezTo>
                    <a:pt x="205740" y="723900"/>
                    <a:pt x="180340" y="744220"/>
                    <a:pt x="158750" y="748030"/>
                  </a:cubicBezTo>
                  <a:cubicBezTo>
                    <a:pt x="137160" y="753110"/>
                    <a:pt x="102870" y="739140"/>
                    <a:pt x="86360" y="727710"/>
                  </a:cubicBezTo>
                  <a:cubicBezTo>
                    <a:pt x="74930" y="718820"/>
                    <a:pt x="71120" y="709930"/>
                    <a:pt x="66040" y="694690"/>
                  </a:cubicBezTo>
                  <a:cubicBezTo>
                    <a:pt x="55880" y="666750"/>
                    <a:pt x="59690" y="610870"/>
                    <a:pt x="52070" y="565150"/>
                  </a:cubicBezTo>
                  <a:cubicBezTo>
                    <a:pt x="43180" y="513080"/>
                    <a:pt x="10160" y="448310"/>
                    <a:pt x="10160" y="400050"/>
                  </a:cubicBezTo>
                  <a:cubicBezTo>
                    <a:pt x="11430" y="363220"/>
                    <a:pt x="13970" y="318770"/>
                    <a:pt x="39370" y="300990"/>
                  </a:cubicBezTo>
                  <a:cubicBezTo>
                    <a:pt x="71120" y="278130"/>
                    <a:pt x="171450" y="294640"/>
                    <a:pt x="214630" y="308610"/>
                  </a:cubicBezTo>
                  <a:cubicBezTo>
                    <a:pt x="242570" y="318770"/>
                    <a:pt x="252730" y="331470"/>
                    <a:pt x="279400" y="353060"/>
                  </a:cubicBezTo>
                  <a:cubicBezTo>
                    <a:pt x="330200" y="393700"/>
                    <a:pt x="414020" y="491490"/>
                    <a:pt x="483870" y="546100"/>
                  </a:cubicBezTo>
                  <a:cubicBezTo>
                    <a:pt x="547370" y="596900"/>
                    <a:pt x="618490" y="645160"/>
                    <a:pt x="680720" y="671830"/>
                  </a:cubicBezTo>
                  <a:cubicBezTo>
                    <a:pt x="728980" y="693420"/>
                    <a:pt x="758190" y="702310"/>
                    <a:pt x="817880" y="708660"/>
                  </a:cubicBezTo>
                  <a:cubicBezTo>
                    <a:pt x="930910" y="721360"/>
                    <a:pt x="1244600" y="665480"/>
                    <a:pt x="1309370" y="683260"/>
                  </a:cubicBezTo>
                  <a:cubicBezTo>
                    <a:pt x="1325880" y="688340"/>
                    <a:pt x="1330960" y="693420"/>
                    <a:pt x="1338580" y="703580"/>
                  </a:cubicBezTo>
                  <a:cubicBezTo>
                    <a:pt x="1348740" y="715010"/>
                    <a:pt x="1358900" y="736600"/>
                    <a:pt x="1358900" y="753110"/>
                  </a:cubicBezTo>
                  <a:cubicBezTo>
                    <a:pt x="1358900" y="769620"/>
                    <a:pt x="1351280" y="789940"/>
                    <a:pt x="1341120" y="802640"/>
                  </a:cubicBezTo>
                  <a:cubicBezTo>
                    <a:pt x="1329690" y="815340"/>
                    <a:pt x="1294130" y="828040"/>
                    <a:pt x="1294130" y="828040"/>
                  </a:cubicBezTo>
                </a:path>
              </a:pathLst>
            </a:custGeom>
            <a:solidFill>
              <a:srgbClr val="E7191F"/>
            </a:solidFill>
            <a:ln cap="sq">
              <a:noFill/>
              <a:prstDash val="solid"/>
              <a:miter/>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2404057" y="-1228839"/>
            <a:ext cx="7597482" cy="7277127"/>
          </a:xfrm>
          <a:custGeom>
            <a:avLst/>
            <a:gdLst/>
            <a:ahLst/>
            <a:cxnLst/>
            <a:rect r="r" b="b" t="t" l="l"/>
            <a:pathLst>
              <a:path h="7277127" w="7597482">
                <a:moveTo>
                  <a:pt x="7597483" y="0"/>
                </a:moveTo>
                <a:lnTo>
                  <a:pt x="0" y="0"/>
                </a:lnTo>
                <a:lnTo>
                  <a:pt x="0" y="7277127"/>
                </a:lnTo>
                <a:lnTo>
                  <a:pt x="7597483" y="7277127"/>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4684" y="3070757"/>
            <a:ext cx="6375902" cy="6985280"/>
          </a:xfrm>
          <a:custGeom>
            <a:avLst/>
            <a:gdLst/>
            <a:ahLst/>
            <a:cxnLst/>
            <a:rect r="r" b="b" t="t" l="l"/>
            <a:pathLst>
              <a:path h="6985280" w="6375902">
                <a:moveTo>
                  <a:pt x="0" y="0"/>
                </a:moveTo>
                <a:lnTo>
                  <a:pt x="6375902" y="0"/>
                </a:lnTo>
                <a:lnTo>
                  <a:pt x="6375902" y="6985280"/>
                </a:lnTo>
                <a:lnTo>
                  <a:pt x="0" y="6985280"/>
                </a:lnTo>
                <a:lnTo>
                  <a:pt x="0" y="0"/>
                </a:lnTo>
                <a:close/>
              </a:path>
            </a:pathLst>
          </a:custGeom>
          <a:blipFill>
            <a:blip r:embed="rId4"/>
            <a:stretch>
              <a:fillRect l="0" t="0" r="0" b="0"/>
            </a:stretch>
          </a:blipFill>
        </p:spPr>
      </p:sp>
      <p:sp>
        <p:nvSpPr>
          <p:cNvPr name="Freeform 4" id="4"/>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5"/>
            <a:stretch>
              <a:fillRect l="0" t="-2906" r="0" b="-8203"/>
            </a:stretch>
          </a:blipFill>
        </p:spPr>
      </p:sp>
      <p:sp>
        <p:nvSpPr>
          <p:cNvPr name="TextBox 5" id="5"/>
          <p:cNvSpPr txBox="true"/>
          <p:nvPr/>
        </p:nvSpPr>
        <p:spPr>
          <a:xfrm rot="0">
            <a:off x="6869430" y="416016"/>
            <a:ext cx="4549140"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ORDER</a:t>
            </a:r>
          </a:p>
        </p:txBody>
      </p:sp>
      <p:sp>
        <p:nvSpPr>
          <p:cNvPr name="TextBox 6" id="6"/>
          <p:cNvSpPr txBox="true"/>
          <p:nvPr/>
        </p:nvSpPr>
        <p:spPr>
          <a:xfrm rot="0">
            <a:off x="9505103" y="3627036"/>
            <a:ext cx="7339348" cy="5026705"/>
          </a:xfrm>
          <a:prstGeom prst="rect">
            <a:avLst/>
          </a:prstGeom>
        </p:spPr>
        <p:txBody>
          <a:bodyPr anchor="t" rtlCol="false" tIns="0" lIns="0" bIns="0" rIns="0">
            <a:spAutoFit/>
          </a:bodyPr>
          <a:lstStyle/>
          <a:p>
            <a:pPr algn="ctr">
              <a:lnSpc>
                <a:spcPts val="8012"/>
              </a:lnSpc>
              <a:spcBef>
                <a:spcPct val="0"/>
              </a:spcBef>
            </a:pPr>
            <a:r>
              <a:rPr lang="en-US" sz="5723">
                <a:solidFill>
                  <a:srgbClr val="737373"/>
                </a:solidFill>
                <a:latin typeface="Lilita One"/>
                <a:ea typeface="Lilita One"/>
                <a:cs typeface="Lilita One"/>
                <a:sym typeface="Lilita One"/>
              </a:rPr>
              <a:t>When your food is added to card, </a:t>
            </a:r>
            <a:r>
              <a:rPr lang="en-US" sz="5723">
                <a:solidFill>
                  <a:srgbClr val="737373"/>
                </a:solidFill>
                <a:latin typeface="Lilita One"/>
                <a:ea typeface="Lilita One"/>
                <a:cs typeface="Lilita One"/>
                <a:sym typeface="Lilita One"/>
              </a:rPr>
              <a:t>click the </a:t>
            </a:r>
            <a:r>
              <a:rPr lang="en-US" sz="5723">
                <a:solidFill>
                  <a:srgbClr val="E7191F"/>
                </a:solidFill>
                <a:latin typeface="Lilita One"/>
                <a:ea typeface="Lilita One"/>
                <a:cs typeface="Lilita One"/>
                <a:sym typeface="Lilita One"/>
              </a:rPr>
              <a:t>trolley icon</a:t>
            </a:r>
            <a:r>
              <a:rPr lang="en-US" sz="5723">
                <a:solidFill>
                  <a:srgbClr val="737373"/>
                </a:solidFill>
                <a:latin typeface="Lilita One"/>
                <a:ea typeface="Lilita One"/>
                <a:cs typeface="Lilita One"/>
                <a:sym typeface="Lilita One"/>
              </a:rPr>
              <a:t> and  submit order to order your food</a:t>
            </a:r>
          </a:p>
        </p:txBody>
      </p:sp>
      <p:grpSp>
        <p:nvGrpSpPr>
          <p:cNvPr name="Group 7" id="7"/>
          <p:cNvGrpSpPr/>
          <p:nvPr/>
        </p:nvGrpSpPr>
        <p:grpSpPr>
          <a:xfrm rot="-1985791">
            <a:off x="7376098" y="8905875"/>
            <a:ext cx="1087755" cy="704850"/>
            <a:chOff x="0" y="0"/>
            <a:chExt cx="1450340" cy="939800"/>
          </a:xfrm>
        </p:grpSpPr>
        <p:sp>
          <p:nvSpPr>
            <p:cNvPr name="Freeform 8" id="8"/>
            <p:cNvSpPr/>
            <p:nvPr/>
          </p:nvSpPr>
          <p:spPr>
            <a:xfrm flipH="false" flipV="false" rot="0">
              <a:off x="40640" y="33020"/>
              <a:ext cx="1358900" cy="848360"/>
            </a:xfrm>
            <a:custGeom>
              <a:avLst/>
              <a:gdLst/>
              <a:ahLst/>
              <a:cxnLst/>
              <a:rect r="r" b="b" t="t" l="l"/>
              <a:pathLst>
                <a:path h="848360" w="1358900">
                  <a:moveTo>
                    <a:pt x="1294130" y="828040"/>
                  </a:moveTo>
                  <a:cubicBezTo>
                    <a:pt x="744220" y="848360"/>
                    <a:pt x="692150" y="831850"/>
                    <a:pt x="640080" y="814070"/>
                  </a:cubicBezTo>
                  <a:cubicBezTo>
                    <a:pt x="595630" y="797560"/>
                    <a:pt x="570230" y="787400"/>
                    <a:pt x="520700" y="755650"/>
                  </a:cubicBezTo>
                  <a:cubicBezTo>
                    <a:pt x="417830" y="690880"/>
                    <a:pt x="77470" y="462280"/>
                    <a:pt x="85090" y="406400"/>
                  </a:cubicBezTo>
                  <a:cubicBezTo>
                    <a:pt x="88900" y="382270"/>
                    <a:pt x="161290" y="358140"/>
                    <a:pt x="177800" y="368300"/>
                  </a:cubicBezTo>
                  <a:cubicBezTo>
                    <a:pt x="193040" y="378460"/>
                    <a:pt x="177800" y="427990"/>
                    <a:pt x="184150" y="459740"/>
                  </a:cubicBezTo>
                  <a:cubicBezTo>
                    <a:pt x="190500" y="492760"/>
                    <a:pt x="209550" y="527050"/>
                    <a:pt x="215900" y="562610"/>
                  </a:cubicBezTo>
                  <a:cubicBezTo>
                    <a:pt x="222250" y="600710"/>
                    <a:pt x="229870" y="651510"/>
                    <a:pt x="223520" y="681990"/>
                  </a:cubicBezTo>
                  <a:cubicBezTo>
                    <a:pt x="218440" y="703580"/>
                    <a:pt x="205740" y="721360"/>
                    <a:pt x="194310" y="731520"/>
                  </a:cubicBezTo>
                  <a:cubicBezTo>
                    <a:pt x="184150" y="741680"/>
                    <a:pt x="172720" y="748030"/>
                    <a:pt x="158750" y="749300"/>
                  </a:cubicBezTo>
                  <a:cubicBezTo>
                    <a:pt x="139700" y="750570"/>
                    <a:pt x="102870" y="741680"/>
                    <a:pt x="86360" y="727710"/>
                  </a:cubicBezTo>
                  <a:cubicBezTo>
                    <a:pt x="72390" y="715010"/>
                    <a:pt x="66040" y="695960"/>
                    <a:pt x="62230" y="675640"/>
                  </a:cubicBezTo>
                  <a:cubicBezTo>
                    <a:pt x="55880" y="648970"/>
                    <a:pt x="66040" y="621030"/>
                    <a:pt x="63500" y="579120"/>
                  </a:cubicBezTo>
                  <a:cubicBezTo>
                    <a:pt x="58420" y="504190"/>
                    <a:pt x="0" y="332740"/>
                    <a:pt x="17780" y="257810"/>
                  </a:cubicBezTo>
                  <a:cubicBezTo>
                    <a:pt x="29210" y="212090"/>
                    <a:pt x="50800" y="187960"/>
                    <a:pt x="86360" y="157480"/>
                  </a:cubicBezTo>
                  <a:cubicBezTo>
                    <a:pt x="142240" y="109220"/>
                    <a:pt x="256540" y="54610"/>
                    <a:pt x="346710" y="31750"/>
                  </a:cubicBezTo>
                  <a:cubicBezTo>
                    <a:pt x="435610" y="8890"/>
                    <a:pt x="571500" y="0"/>
                    <a:pt x="626110" y="21590"/>
                  </a:cubicBezTo>
                  <a:cubicBezTo>
                    <a:pt x="654050" y="33020"/>
                    <a:pt x="670560" y="57150"/>
                    <a:pt x="678180" y="76200"/>
                  </a:cubicBezTo>
                  <a:cubicBezTo>
                    <a:pt x="684530" y="92710"/>
                    <a:pt x="683260" y="113030"/>
                    <a:pt x="675640" y="128270"/>
                  </a:cubicBezTo>
                  <a:cubicBezTo>
                    <a:pt x="666750" y="147320"/>
                    <a:pt x="637540" y="172720"/>
                    <a:pt x="618490" y="177800"/>
                  </a:cubicBezTo>
                  <a:cubicBezTo>
                    <a:pt x="600710" y="184150"/>
                    <a:pt x="581660" y="180340"/>
                    <a:pt x="566420" y="172720"/>
                  </a:cubicBezTo>
                  <a:cubicBezTo>
                    <a:pt x="551180" y="166370"/>
                    <a:pt x="534670" y="153670"/>
                    <a:pt x="528320" y="137160"/>
                  </a:cubicBezTo>
                  <a:cubicBezTo>
                    <a:pt x="519430" y="118110"/>
                    <a:pt x="516890" y="81280"/>
                    <a:pt x="528320" y="60960"/>
                  </a:cubicBezTo>
                  <a:cubicBezTo>
                    <a:pt x="538480" y="41910"/>
                    <a:pt x="570230" y="22860"/>
                    <a:pt x="590550" y="17780"/>
                  </a:cubicBezTo>
                  <a:cubicBezTo>
                    <a:pt x="608330" y="15240"/>
                    <a:pt x="627380" y="20320"/>
                    <a:pt x="641350" y="29210"/>
                  </a:cubicBezTo>
                  <a:cubicBezTo>
                    <a:pt x="655320" y="36830"/>
                    <a:pt x="669290" y="53340"/>
                    <a:pt x="675640" y="68580"/>
                  </a:cubicBezTo>
                  <a:cubicBezTo>
                    <a:pt x="681990" y="83820"/>
                    <a:pt x="683260" y="104140"/>
                    <a:pt x="678180" y="120650"/>
                  </a:cubicBezTo>
                  <a:cubicBezTo>
                    <a:pt x="674370" y="135890"/>
                    <a:pt x="662940" y="153670"/>
                    <a:pt x="648970" y="163830"/>
                  </a:cubicBezTo>
                  <a:cubicBezTo>
                    <a:pt x="636270" y="173990"/>
                    <a:pt x="623570" y="176530"/>
                    <a:pt x="600710" y="180340"/>
                  </a:cubicBezTo>
                  <a:cubicBezTo>
                    <a:pt x="551180" y="190500"/>
                    <a:pt x="425450" y="176530"/>
                    <a:pt x="359410" y="193040"/>
                  </a:cubicBezTo>
                  <a:cubicBezTo>
                    <a:pt x="311150" y="204470"/>
                    <a:pt x="267970" y="220980"/>
                    <a:pt x="237490" y="247650"/>
                  </a:cubicBezTo>
                  <a:cubicBezTo>
                    <a:pt x="210820" y="270510"/>
                    <a:pt x="184150" y="306070"/>
                    <a:pt x="180340" y="336550"/>
                  </a:cubicBezTo>
                  <a:cubicBezTo>
                    <a:pt x="176530" y="365760"/>
                    <a:pt x="199390" y="389890"/>
                    <a:pt x="205740" y="422910"/>
                  </a:cubicBezTo>
                  <a:cubicBezTo>
                    <a:pt x="214630" y="467360"/>
                    <a:pt x="223520" y="530860"/>
                    <a:pt x="224790" y="580390"/>
                  </a:cubicBezTo>
                  <a:cubicBezTo>
                    <a:pt x="226060" y="623570"/>
                    <a:pt x="232410" y="671830"/>
                    <a:pt x="217170" y="701040"/>
                  </a:cubicBezTo>
                  <a:cubicBezTo>
                    <a:pt x="205740" y="723900"/>
                    <a:pt x="180340" y="744220"/>
                    <a:pt x="158750" y="748030"/>
                  </a:cubicBezTo>
                  <a:cubicBezTo>
                    <a:pt x="137160" y="753110"/>
                    <a:pt x="102870" y="739140"/>
                    <a:pt x="86360" y="727710"/>
                  </a:cubicBezTo>
                  <a:cubicBezTo>
                    <a:pt x="74930" y="718820"/>
                    <a:pt x="71120" y="709930"/>
                    <a:pt x="66040" y="694690"/>
                  </a:cubicBezTo>
                  <a:cubicBezTo>
                    <a:pt x="55880" y="666750"/>
                    <a:pt x="59690" y="610870"/>
                    <a:pt x="52070" y="565150"/>
                  </a:cubicBezTo>
                  <a:cubicBezTo>
                    <a:pt x="43180" y="513080"/>
                    <a:pt x="10160" y="448310"/>
                    <a:pt x="10160" y="400050"/>
                  </a:cubicBezTo>
                  <a:cubicBezTo>
                    <a:pt x="11430" y="363220"/>
                    <a:pt x="13970" y="318770"/>
                    <a:pt x="39370" y="300990"/>
                  </a:cubicBezTo>
                  <a:cubicBezTo>
                    <a:pt x="71120" y="278130"/>
                    <a:pt x="171450" y="294640"/>
                    <a:pt x="214630" y="308610"/>
                  </a:cubicBezTo>
                  <a:cubicBezTo>
                    <a:pt x="242570" y="318770"/>
                    <a:pt x="252730" y="331470"/>
                    <a:pt x="279400" y="353060"/>
                  </a:cubicBezTo>
                  <a:cubicBezTo>
                    <a:pt x="330200" y="393700"/>
                    <a:pt x="414020" y="491490"/>
                    <a:pt x="483870" y="546100"/>
                  </a:cubicBezTo>
                  <a:cubicBezTo>
                    <a:pt x="547370" y="596900"/>
                    <a:pt x="618490" y="645160"/>
                    <a:pt x="680720" y="671830"/>
                  </a:cubicBezTo>
                  <a:cubicBezTo>
                    <a:pt x="728980" y="693420"/>
                    <a:pt x="758190" y="702310"/>
                    <a:pt x="817880" y="708660"/>
                  </a:cubicBezTo>
                  <a:cubicBezTo>
                    <a:pt x="930910" y="721360"/>
                    <a:pt x="1244600" y="665480"/>
                    <a:pt x="1309370" y="683260"/>
                  </a:cubicBezTo>
                  <a:cubicBezTo>
                    <a:pt x="1325880" y="688340"/>
                    <a:pt x="1330960" y="693420"/>
                    <a:pt x="1338580" y="703580"/>
                  </a:cubicBezTo>
                  <a:cubicBezTo>
                    <a:pt x="1348740" y="715010"/>
                    <a:pt x="1358900" y="736600"/>
                    <a:pt x="1358900" y="753110"/>
                  </a:cubicBezTo>
                  <a:cubicBezTo>
                    <a:pt x="1358900" y="769620"/>
                    <a:pt x="1351280" y="789940"/>
                    <a:pt x="1341120" y="802640"/>
                  </a:cubicBezTo>
                  <a:cubicBezTo>
                    <a:pt x="1329690" y="815340"/>
                    <a:pt x="1294130" y="828040"/>
                    <a:pt x="1294130" y="828040"/>
                  </a:cubicBezTo>
                </a:path>
              </a:pathLst>
            </a:custGeom>
            <a:solidFill>
              <a:srgbClr val="E7191F"/>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1760025" y="3376246"/>
            <a:ext cx="5109405" cy="6356958"/>
          </a:xfrm>
          <a:custGeom>
            <a:avLst/>
            <a:gdLst/>
            <a:ahLst/>
            <a:cxnLst/>
            <a:rect r="r" b="b" t="t" l="l"/>
            <a:pathLst>
              <a:path h="6356958" w="5109405">
                <a:moveTo>
                  <a:pt x="0" y="0"/>
                </a:moveTo>
                <a:lnTo>
                  <a:pt x="5109405" y="0"/>
                </a:lnTo>
                <a:lnTo>
                  <a:pt x="5109405" y="6356958"/>
                </a:lnTo>
                <a:lnTo>
                  <a:pt x="0" y="6356958"/>
                </a:lnTo>
                <a:lnTo>
                  <a:pt x="0" y="0"/>
                </a:lnTo>
                <a:close/>
              </a:path>
            </a:pathLst>
          </a:custGeom>
          <a:blipFill>
            <a:blip r:embed="rId2"/>
            <a:stretch>
              <a:fillRect l="0" t="0" r="0" b="0"/>
            </a:stretch>
          </a:blipFill>
        </p:spPr>
      </p:sp>
      <p:sp>
        <p:nvSpPr>
          <p:cNvPr name="Freeform 3" id="3"/>
          <p:cNvSpPr/>
          <p:nvPr/>
        </p:nvSpPr>
        <p:spPr>
          <a:xfrm flipH="true" flipV="false" rot="5400000">
            <a:off x="11626010" y="2130081"/>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5"/>
            <a:stretch>
              <a:fillRect l="0" t="-2906" r="0" b="-8203"/>
            </a:stretch>
          </a:blipFill>
        </p:spPr>
      </p:sp>
      <p:sp>
        <p:nvSpPr>
          <p:cNvPr name="TextBox 5" id="5"/>
          <p:cNvSpPr txBox="true"/>
          <p:nvPr/>
        </p:nvSpPr>
        <p:spPr>
          <a:xfrm rot="0">
            <a:off x="6869430" y="416016"/>
            <a:ext cx="4549140"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ORDER</a:t>
            </a:r>
          </a:p>
        </p:txBody>
      </p:sp>
      <p:sp>
        <p:nvSpPr>
          <p:cNvPr name="TextBox 6" id="6"/>
          <p:cNvSpPr txBox="true"/>
          <p:nvPr/>
        </p:nvSpPr>
        <p:spPr>
          <a:xfrm rot="0">
            <a:off x="8423676" y="5000625"/>
            <a:ext cx="8161422" cy="2550841"/>
          </a:xfrm>
          <a:prstGeom prst="rect">
            <a:avLst/>
          </a:prstGeom>
        </p:spPr>
        <p:txBody>
          <a:bodyPr anchor="t" rtlCol="false" tIns="0" lIns="0" bIns="0" rIns="0">
            <a:spAutoFit/>
          </a:bodyPr>
          <a:lstStyle/>
          <a:p>
            <a:pPr algn="ctr">
              <a:lnSpc>
                <a:spcPts val="10234"/>
              </a:lnSpc>
              <a:spcBef>
                <a:spcPct val="0"/>
              </a:spcBef>
            </a:pPr>
            <a:r>
              <a:rPr lang="en-US" sz="7310">
                <a:solidFill>
                  <a:srgbClr val="737373"/>
                </a:solidFill>
                <a:latin typeface="Lilita One"/>
                <a:ea typeface="Lilita One"/>
                <a:cs typeface="Lilita One"/>
                <a:sym typeface="Lilita One"/>
              </a:rPr>
              <a:t>Your order has been recorded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663171" y="-757494"/>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4"/>
            <a:stretch>
              <a:fillRect l="0" t="-2906" r="0" b="-8203"/>
            </a:stretch>
          </a:blipFill>
        </p:spPr>
      </p:sp>
      <p:sp>
        <p:nvSpPr>
          <p:cNvPr name="Freeform 4" id="4"/>
          <p:cNvSpPr/>
          <p:nvPr/>
        </p:nvSpPr>
        <p:spPr>
          <a:xfrm flipH="false" flipV="false" rot="0">
            <a:off x="281111" y="3660579"/>
            <a:ext cx="10733573" cy="4819532"/>
          </a:xfrm>
          <a:custGeom>
            <a:avLst/>
            <a:gdLst/>
            <a:ahLst/>
            <a:cxnLst/>
            <a:rect r="r" b="b" t="t" l="l"/>
            <a:pathLst>
              <a:path h="4819532" w="10733573">
                <a:moveTo>
                  <a:pt x="0" y="0"/>
                </a:moveTo>
                <a:lnTo>
                  <a:pt x="10733573" y="0"/>
                </a:lnTo>
                <a:lnTo>
                  <a:pt x="10733573" y="4819532"/>
                </a:lnTo>
                <a:lnTo>
                  <a:pt x="0" y="4819532"/>
                </a:lnTo>
                <a:lnTo>
                  <a:pt x="0" y="0"/>
                </a:lnTo>
                <a:close/>
              </a:path>
            </a:pathLst>
          </a:custGeom>
          <a:blipFill>
            <a:blip r:embed="rId5"/>
            <a:stretch>
              <a:fillRect l="-1909" t="0" r="-1909" b="0"/>
            </a:stretch>
          </a:blipFill>
        </p:spPr>
      </p:sp>
      <p:sp>
        <p:nvSpPr>
          <p:cNvPr name="Freeform 5" id="5"/>
          <p:cNvSpPr/>
          <p:nvPr/>
        </p:nvSpPr>
        <p:spPr>
          <a:xfrm flipH="false" flipV="false" rot="0">
            <a:off x="6471229" y="3245311"/>
            <a:ext cx="1738503" cy="1595592"/>
          </a:xfrm>
          <a:custGeom>
            <a:avLst/>
            <a:gdLst/>
            <a:ahLst/>
            <a:cxnLst/>
            <a:rect r="r" b="b" t="t" l="l"/>
            <a:pathLst>
              <a:path h="1595592" w="1738503">
                <a:moveTo>
                  <a:pt x="0" y="0"/>
                </a:moveTo>
                <a:lnTo>
                  <a:pt x="1738504" y="0"/>
                </a:lnTo>
                <a:lnTo>
                  <a:pt x="1738504" y="1595593"/>
                </a:lnTo>
                <a:lnTo>
                  <a:pt x="0" y="1595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889659" y="416016"/>
            <a:ext cx="8508682"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HOME   PAGE</a:t>
            </a:r>
          </a:p>
        </p:txBody>
      </p:sp>
      <p:sp>
        <p:nvSpPr>
          <p:cNvPr name="TextBox 7" id="7"/>
          <p:cNvSpPr txBox="true"/>
          <p:nvPr/>
        </p:nvSpPr>
        <p:spPr>
          <a:xfrm rot="0">
            <a:off x="11290394" y="3928808"/>
            <a:ext cx="6810082" cy="3971418"/>
          </a:xfrm>
          <a:prstGeom prst="rect">
            <a:avLst/>
          </a:prstGeom>
        </p:spPr>
        <p:txBody>
          <a:bodyPr anchor="t" rtlCol="false" tIns="0" lIns="0" bIns="0" rIns="0">
            <a:spAutoFit/>
          </a:bodyPr>
          <a:lstStyle/>
          <a:p>
            <a:pPr algn="ctr">
              <a:lnSpc>
                <a:spcPts val="7902"/>
              </a:lnSpc>
              <a:spcBef>
                <a:spcPct val="0"/>
              </a:spcBef>
            </a:pPr>
            <a:r>
              <a:rPr lang="en-US" sz="5644">
                <a:solidFill>
                  <a:srgbClr val="737373"/>
                </a:solidFill>
                <a:latin typeface="Lilita One"/>
                <a:ea typeface="Lilita One"/>
                <a:cs typeface="Lilita One"/>
                <a:sym typeface="Lilita One"/>
              </a:rPr>
              <a:t>C</a:t>
            </a:r>
            <a:r>
              <a:rPr lang="en-US" sz="5644">
                <a:solidFill>
                  <a:srgbClr val="737373"/>
                </a:solidFill>
                <a:latin typeface="Lilita One"/>
                <a:ea typeface="Lilita One"/>
                <a:cs typeface="Lilita One"/>
                <a:sym typeface="Lilita One"/>
              </a:rPr>
              <a:t>lick “</a:t>
            </a:r>
            <a:r>
              <a:rPr lang="en-US" sz="5644">
                <a:solidFill>
                  <a:srgbClr val="E7191F"/>
                </a:solidFill>
                <a:latin typeface="Lilita One"/>
                <a:ea typeface="Lilita One"/>
                <a:cs typeface="Lilita One"/>
                <a:sym typeface="Lilita One"/>
              </a:rPr>
              <a:t>Rewards</a:t>
            </a:r>
            <a:r>
              <a:rPr lang="en-US" sz="5644">
                <a:solidFill>
                  <a:srgbClr val="737373"/>
                </a:solidFill>
                <a:latin typeface="Lilita One"/>
                <a:ea typeface="Lilita One"/>
                <a:cs typeface="Lilita One"/>
                <a:sym typeface="Lilita One"/>
              </a:rPr>
              <a:t>” to see the reward requirements and join the Rewards Club.</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2561473" y="-114609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9627" y="3138028"/>
            <a:ext cx="15088746" cy="6544744"/>
          </a:xfrm>
          <a:custGeom>
            <a:avLst/>
            <a:gdLst/>
            <a:ahLst/>
            <a:cxnLst/>
            <a:rect r="r" b="b" t="t" l="l"/>
            <a:pathLst>
              <a:path h="6544744" w="15088746">
                <a:moveTo>
                  <a:pt x="0" y="0"/>
                </a:moveTo>
                <a:lnTo>
                  <a:pt x="15088746" y="0"/>
                </a:lnTo>
                <a:lnTo>
                  <a:pt x="15088746" y="6544744"/>
                </a:lnTo>
                <a:lnTo>
                  <a:pt x="0" y="6544744"/>
                </a:lnTo>
                <a:lnTo>
                  <a:pt x="0" y="0"/>
                </a:lnTo>
                <a:close/>
              </a:path>
            </a:pathLst>
          </a:custGeom>
          <a:blipFill>
            <a:blip r:embed="rId4"/>
            <a:stretch>
              <a:fillRect l="0" t="0" r="0" b="0"/>
            </a:stretch>
          </a:blipFill>
        </p:spPr>
      </p:sp>
      <p:sp>
        <p:nvSpPr>
          <p:cNvPr name="Freeform 4" id="4"/>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5"/>
            <a:stretch>
              <a:fillRect l="0" t="-2906" r="0" b="-8203"/>
            </a:stretch>
          </a:blipFill>
        </p:spPr>
      </p:sp>
      <p:sp>
        <p:nvSpPr>
          <p:cNvPr name="TextBox 5" id="5"/>
          <p:cNvSpPr txBox="true"/>
          <p:nvPr/>
        </p:nvSpPr>
        <p:spPr>
          <a:xfrm rot="0">
            <a:off x="5796498" y="416016"/>
            <a:ext cx="6695004"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REWARDS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3978732" y="275063"/>
            <a:ext cx="10249703" cy="2606006"/>
          </a:xfrm>
          <a:custGeom>
            <a:avLst/>
            <a:gdLst/>
            <a:ahLst/>
            <a:cxnLst/>
            <a:rect r="r" b="b" t="t" l="l"/>
            <a:pathLst>
              <a:path h="2606006" w="10249703">
                <a:moveTo>
                  <a:pt x="0" y="0"/>
                </a:moveTo>
                <a:lnTo>
                  <a:pt x="10249703" y="0"/>
                </a:lnTo>
                <a:lnTo>
                  <a:pt x="10249703" y="2606006"/>
                </a:lnTo>
                <a:lnTo>
                  <a:pt x="0" y="2606006"/>
                </a:lnTo>
                <a:lnTo>
                  <a:pt x="0" y="0"/>
                </a:lnTo>
                <a:close/>
              </a:path>
            </a:pathLst>
          </a:custGeom>
          <a:blipFill>
            <a:blip r:embed="rId2"/>
            <a:stretch>
              <a:fillRect l="0" t="-2906" r="0" b="-8203"/>
            </a:stretch>
          </a:blipFill>
        </p:spPr>
      </p:sp>
      <p:sp>
        <p:nvSpPr>
          <p:cNvPr name="Freeform 3" id="3"/>
          <p:cNvSpPr/>
          <p:nvPr/>
        </p:nvSpPr>
        <p:spPr>
          <a:xfrm flipH="true" flipV="false" rot="5400000">
            <a:off x="-2561473" y="-114609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93267" y="7474995"/>
            <a:ext cx="5394733" cy="2812005"/>
          </a:xfrm>
          <a:custGeom>
            <a:avLst/>
            <a:gdLst/>
            <a:ahLst/>
            <a:cxnLst/>
            <a:rect r="r" b="b" t="t" l="l"/>
            <a:pathLst>
              <a:path h="2812005" w="5394733">
                <a:moveTo>
                  <a:pt x="0" y="0"/>
                </a:moveTo>
                <a:lnTo>
                  <a:pt x="5394733" y="0"/>
                </a:lnTo>
                <a:lnTo>
                  <a:pt x="5394733" y="2812005"/>
                </a:lnTo>
                <a:lnTo>
                  <a:pt x="0" y="2812005"/>
                </a:lnTo>
                <a:lnTo>
                  <a:pt x="0" y="0"/>
                </a:lnTo>
                <a:close/>
              </a:path>
            </a:pathLst>
          </a:custGeom>
          <a:blipFill>
            <a:blip r:embed="rId5"/>
            <a:stretch>
              <a:fillRect l="0" t="0" r="0" b="0"/>
            </a:stretch>
          </a:blipFill>
        </p:spPr>
      </p:sp>
      <p:sp>
        <p:nvSpPr>
          <p:cNvPr name="Freeform 5" id="5"/>
          <p:cNvSpPr/>
          <p:nvPr/>
        </p:nvSpPr>
        <p:spPr>
          <a:xfrm flipH="false" flipV="false" rot="0">
            <a:off x="522031" y="3213570"/>
            <a:ext cx="4780795" cy="1929930"/>
          </a:xfrm>
          <a:custGeom>
            <a:avLst/>
            <a:gdLst/>
            <a:ahLst/>
            <a:cxnLst/>
            <a:rect r="r" b="b" t="t" l="l"/>
            <a:pathLst>
              <a:path h="1929930" w="4780795">
                <a:moveTo>
                  <a:pt x="0" y="0"/>
                </a:moveTo>
                <a:lnTo>
                  <a:pt x="4780795" y="0"/>
                </a:lnTo>
                <a:lnTo>
                  <a:pt x="4780795" y="1929930"/>
                </a:lnTo>
                <a:lnTo>
                  <a:pt x="0" y="1929930"/>
                </a:lnTo>
                <a:lnTo>
                  <a:pt x="0" y="0"/>
                </a:lnTo>
                <a:close/>
              </a:path>
            </a:pathLst>
          </a:custGeom>
          <a:blipFill>
            <a:blip r:embed="rId6"/>
            <a:stretch>
              <a:fillRect l="-60328" t="-302904" r="-302550" b="-131715"/>
            </a:stretch>
          </a:blipFill>
        </p:spPr>
      </p:sp>
      <p:sp>
        <p:nvSpPr>
          <p:cNvPr name="Freeform 6" id="6"/>
          <p:cNvSpPr/>
          <p:nvPr/>
        </p:nvSpPr>
        <p:spPr>
          <a:xfrm flipH="false" flipV="false" rot="-1261254">
            <a:off x="3646767" y="4270404"/>
            <a:ext cx="1007355" cy="1423048"/>
          </a:xfrm>
          <a:custGeom>
            <a:avLst/>
            <a:gdLst/>
            <a:ahLst/>
            <a:cxnLst/>
            <a:rect r="r" b="b" t="t" l="l"/>
            <a:pathLst>
              <a:path h="1423048" w="1007355">
                <a:moveTo>
                  <a:pt x="0" y="0"/>
                </a:moveTo>
                <a:lnTo>
                  <a:pt x="1007355" y="0"/>
                </a:lnTo>
                <a:lnTo>
                  <a:pt x="1007355" y="1423047"/>
                </a:lnTo>
                <a:lnTo>
                  <a:pt x="0" y="14230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02826" y="3213570"/>
            <a:ext cx="6444830" cy="6332045"/>
          </a:xfrm>
          <a:custGeom>
            <a:avLst/>
            <a:gdLst/>
            <a:ahLst/>
            <a:cxnLst/>
            <a:rect r="r" b="b" t="t" l="l"/>
            <a:pathLst>
              <a:path h="6332045" w="6444830">
                <a:moveTo>
                  <a:pt x="0" y="0"/>
                </a:moveTo>
                <a:lnTo>
                  <a:pt x="6444830" y="0"/>
                </a:lnTo>
                <a:lnTo>
                  <a:pt x="6444830" y="6332045"/>
                </a:lnTo>
                <a:lnTo>
                  <a:pt x="0" y="6332045"/>
                </a:lnTo>
                <a:lnTo>
                  <a:pt x="0" y="0"/>
                </a:lnTo>
                <a:close/>
              </a:path>
            </a:pathLst>
          </a:custGeom>
          <a:blipFill>
            <a:blip r:embed="rId9"/>
            <a:stretch>
              <a:fillRect l="0" t="0" r="0" b="0"/>
            </a:stretch>
          </a:blipFill>
        </p:spPr>
      </p:sp>
      <p:sp>
        <p:nvSpPr>
          <p:cNvPr name="TextBox 8" id="8"/>
          <p:cNvSpPr txBox="true"/>
          <p:nvPr/>
        </p:nvSpPr>
        <p:spPr>
          <a:xfrm rot="0">
            <a:off x="5796498" y="416016"/>
            <a:ext cx="6695004" cy="2076450"/>
          </a:xfrm>
          <a:prstGeom prst="rect">
            <a:avLst/>
          </a:prstGeom>
        </p:spPr>
        <p:txBody>
          <a:bodyPr anchor="t" rtlCol="false" tIns="0" lIns="0" bIns="0" rIns="0">
            <a:spAutoFit/>
          </a:bodyPr>
          <a:lstStyle/>
          <a:p>
            <a:pPr algn="ctr">
              <a:lnSpc>
                <a:spcPts val="16800"/>
              </a:lnSpc>
              <a:spcBef>
                <a:spcPct val="0"/>
              </a:spcBef>
            </a:pPr>
            <a:r>
              <a:rPr lang="en-US" sz="12000">
                <a:solidFill>
                  <a:srgbClr val="AE612E"/>
                </a:solidFill>
                <a:latin typeface="Lilita One"/>
                <a:ea typeface="Lilita One"/>
                <a:cs typeface="Lilita One"/>
                <a:sym typeface="Lilita One"/>
              </a:rPr>
              <a:t>REWARDS</a:t>
            </a:r>
          </a:p>
        </p:txBody>
      </p:sp>
      <p:sp>
        <p:nvSpPr>
          <p:cNvPr name="TextBox 9" id="9"/>
          <p:cNvSpPr txBox="true"/>
          <p:nvPr/>
        </p:nvSpPr>
        <p:spPr>
          <a:xfrm rot="0">
            <a:off x="11523329" y="4054710"/>
            <a:ext cx="6540344" cy="4280990"/>
          </a:xfrm>
          <a:prstGeom prst="rect">
            <a:avLst/>
          </a:prstGeom>
        </p:spPr>
        <p:txBody>
          <a:bodyPr anchor="t" rtlCol="false" tIns="0" lIns="0" bIns="0" rIns="0">
            <a:spAutoFit/>
          </a:bodyPr>
          <a:lstStyle/>
          <a:p>
            <a:pPr algn="ctr">
              <a:lnSpc>
                <a:spcPts val="8506"/>
              </a:lnSpc>
            </a:pPr>
            <a:r>
              <a:rPr lang="en-US" sz="6075">
                <a:solidFill>
                  <a:srgbClr val="737373"/>
                </a:solidFill>
                <a:latin typeface="Lilita One"/>
                <a:ea typeface="Lilita One"/>
                <a:cs typeface="Lilita One"/>
                <a:sym typeface="Lilita One"/>
              </a:rPr>
              <a:t>Enter your details and then submit to join the club.</a:t>
            </a:r>
          </a:p>
          <a:p>
            <a:pPr algn="ctr">
              <a:lnSpc>
                <a:spcPts val="8506"/>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890329" y="-1979433"/>
            <a:ext cx="7597482" cy="7277127"/>
          </a:xfrm>
          <a:custGeom>
            <a:avLst/>
            <a:gdLst/>
            <a:ahLst/>
            <a:cxnLst/>
            <a:rect r="r" b="b" t="t" l="l"/>
            <a:pathLst>
              <a:path h="7277127" w="7597482">
                <a:moveTo>
                  <a:pt x="7597483" y="0"/>
                </a:moveTo>
                <a:lnTo>
                  <a:pt x="0" y="0"/>
                </a:lnTo>
                <a:lnTo>
                  <a:pt x="0" y="7277126"/>
                </a:lnTo>
                <a:lnTo>
                  <a:pt x="7597483" y="7277126"/>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2781971" y="150493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238956">
            <a:off x="-6877177" y="4642684"/>
            <a:ext cx="15811754" cy="14948452"/>
          </a:xfrm>
          <a:custGeom>
            <a:avLst/>
            <a:gdLst/>
            <a:ahLst/>
            <a:cxnLst/>
            <a:rect r="r" b="b" t="t" l="l"/>
            <a:pathLst>
              <a:path h="14948452" w="15811754">
                <a:moveTo>
                  <a:pt x="0" y="0"/>
                </a:moveTo>
                <a:lnTo>
                  <a:pt x="15811754" y="0"/>
                </a:lnTo>
                <a:lnTo>
                  <a:pt x="15811754" y="14948453"/>
                </a:lnTo>
                <a:lnTo>
                  <a:pt x="0" y="14948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238956">
            <a:off x="8674835" y="-9989773"/>
            <a:ext cx="15811754" cy="14948452"/>
          </a:xfrm>
          <a:custGeom>
            <a:avLst/>
            <a:gdLst/>
            <a:ahLst/>
            <a:cxnLst/>
            <a:rect r="r" b="b" t="t" l="l"/>
            <a:pathLst>
              <a:path h="14948452" w="15811754">
                <a:moveTo>
                  <a:pt x="0" y="0"/>
                </a:moveTo>
                <a:lnTo>
                  <a:pt x="15811754" y="0"/>
                </a:lnTo>
                <a:lnTo>
                  <a:pt x="15811754" y="14948453"/>
                </a:lnTo>
                <a:lnTo>
                  <a:pt x="0" y="149484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94931" y="6575082"/>
            <a:ext cx="5182433" cy="3711918"/>
          </a:xfrm>
          <a:custGeom>
            <a:avLst/>
            <a:gdLst/>
            <a:ahLst/>
            <a:cxnLst/>
            <a:rect r="r" b="b" t="t" l="l"/>
            <a:pathLst>
              <a:path h="3711918" w="5182433">
                <a:moveTo>
                  <a:pt x="0" y="0"/>
                </a:moveTo>
                <a:lnTo>
                  <a:pt x="5182433" y="0"/>
                </a:lnTo>
                <a:lnTo>
                  <a:pt x="5182433" y="3711918"/>
                </a:lnTo>
                <a:lnTo>
                  <a:pt x="0" y="3711918"/>
                </a:lnTo>
                <a:lnTo>
                  <a:pt x="0" y="0"/>
                </a:lnTo>
                <a:close/>
              </a:path>
            </a:pathLst>
          </a:custGeom>
          <a:blipFill>
            <a:blip r:embed="rId6"/>
            <a:stretch>
              <a:fillRect l="0" t="0" r="0" b="0"/>
            </a:stretch>
          </a:blipFill>
        </p:spPr>
      </p:sp>
      <p:sp>
        <p:nvSpPr>
          <p:cNvPr name="Freeform 7" id="7"/>
          <p:cNvSpPr/>
          <p:nvPr/>
        </p:nvSpPr>
        <p:spPr>
          <a:xfrm flipH="false" flipV="false" rot="0">
            <a:off x="14775097" y="0"/>
            <a:ext cx="4640547" cy="4147489"/>
          </a:xfrm>
          <a:custGeom>
            <a:avLst/>
            <a:gdLst/>
            <a:ahLst/>
            <a:cxnLst/>
            <a:rect r="r" b="b" t="t" l="l"/>
            <a:pathLst>
              <a:path h="4147489" w="4640547">
                <a:moveTo>
                  <a:pt x="0" y="0"/>
                </a:moveTo>
                <a:lnTo>
                  <a:pt x="4640548" y="0"/>
                </a:lnTo>
                <a:lnTo>
                  <a:pt x="4640548" y="4147489"/>
                </a:lnTo>
                <a:lnTo>
                  <a:pt x="0" y="4147489"/>
                </a:lnTo>
                <a:lnTo>
                  <a:pt x="0" y="0"/>
                </a:lnTo>
                <a:close/>
              </a:path>
            </a:pathLst>
          </a:custGeom>
          <a:blipFill>
            <a:blip r:embed="rId7"/>
            <a:stretch>
              <a:fillRect l="0" t="0" r="0" b="0"/>
            </a:stretch>
          </a:blipFill>
        </p:spPr>
      </p:sp>
      <p:sp>
        <p:nvSpPr>
          <p:cNvPr name="Freeform 8" id="8"/>
          <p:cNvSpPr/>
          <p:nvPr/>
        </p:nvSpPr>
        <p:spPr>
          <a:xfrm flipH="false" flipV="false" rot="0">
            <a:off x="0" y="3926375"/>
            <a:ext cx="2556694" cy="2185974"/>
          </a:xfrm>
          <a:custGeom>
            <a:avLst/>
            <a:gdLst/>
            <a:ahLst/>
            <a:cxnLst/>
            <a:rect r="r" b="b" t="t" l="l"/>
            <a:pathLst>
              <a:path h="2185974" w="2556694">
                <a:moveTo>
                  <a:pt x="0" y="0"/>
                </a:moveTo>
                <a:lnTo>
                  <a:pt x="2556694" y="0"/>
                </a:lnTo>
                <a:lnTo>
                  <a:pt x="2556694" y="2185973"/>
                </a:lnTo>
                <a:lnTo>
                  <a:pt x="0" y="2185973"/>
                </a:lnTo>
                <a:lnTo>
                  <a:pt x="0" y="0"/>
                </a:lnTo>
                <a:close/>
              </a:path>
            </a:pathLst>
          </a:custGeom>
          <a:blipFill>
            <a:blip r:embed="rId8"/>
            <a:stretch>
              <a:fillRect l="0" t="0" r="0" b="0"/>
            </a:stretch>
          </a:blipFill>
        </p:spPr>
      </p:sp>
      <p:sp>
        <p:nvSpPr>
          <p:cNvPr name="Freeform 9" id="9"/>
          <p:cNvSpPr/>
          <p:nvPr/>
        </p:nvSpPr>
        <p:spPr>
          <a:xfrm flipH="false" flipV="false" rot="0">
            <a:off x="1613514" y="2104688"/>
            <a:ext cx="888664" cy="1198872"/>
          </a:xfrm>
          <a:custGeom>
            <a:avLst/>
            <a:gdLst/>
            <a:ahLst/>
            <a:cxnLst/>
            <a:rect r="r" b="b" t="t" l="l"/>
            <a:pathLst>
              <a:path h="1198872" w="888664">
                <a:moveTo>
                  <a:pt x="0" y="0"/>
                </a:moveTo>
                <a:lnTo>
                  <a:pt x="888664" y="0"/>
                </a:lnTo>
                <a:lnTo>
                  <a:pt x="888664" y="1198872"/>
                </a:lnTo>
                <a:lnTo>
                  <a:pt x="0" y="1198872"/>
                </a:lnTo>
                <a:lnTo>
                  <a:pt x="0" y="0"/>
                </a:lnTo>
                <a:close/>
              </a:path>
            </a:pathLst>
          </a:custGeom>
          <a:blipFill>
            <a:blip r:embed="rId9"/>
            <a:stretch>
              <a:fillRect l="0" t="0" r="0" b="0"/>
            </a:stretch>
          </a:blipFill>
        </p:spPr>
      </p:sp>
      <p:sp>
        <p:nvSpPr>
          <p:cNvPr name="Freeform 10" id="10"/>
          <p:cNvSpPr/>
          <p:nvPr/>
        </p:nvSpPr>
        <p:spPr>
          <a:xfrm flipH="false" flipV="false" rot="1868236">
            <a:off x="15049396" y="6211054"/>
            <a:ext cx="1381612" cy="3588603"/>
          </a:xfrm>
          <a:custGeom>
            <a:avLst/>
            <a:gdLst/>
            <a:ahLst/>
            <a:cxnLst/>
            <a:rect r="r" b="b" t="t" l="l"/>
            <a:pathLst>
              <a:path h="3588603" w="1381612">
                <a:moveTo>
                  <a:pt x="0" y="0"/>
                </a:moveTo>
                <a:lnTo>
                  <a:pt x="1381612" y="0"/>
                </a:lnTo>
                <a:lnTo>
                  <a:pt x="1381612" y="3588603"/>
                </a:lnTo>
                <a:lnTo>
                  <a:pt x="0" y="3588603"/>
                </a:lnTo>
                <a:lnTo>
                  <a:pt x="0" y="0"/>
                </a:lnTo>
                <a:close/>
              </a:path>
            </a:pathLst>
          </a:custGeom>
          <a:blipFill>
            <a:blip r:embed="rId10"/>
            <a:stretch>
              <a:fillRect l="0" t="0" r="0" b="0"/>
            </a:stretch>
          </a:blipFill>
        </p:spPr>
      </p:sp>
      <p:sp>
        <p:nvSpPr>
          <p:cNvPr name="TextBox 11" id="11"/>
          <p:cNvSpPr txBox="true"/>
          <p:nvPr/>
        </p:nvSpPr>
        <p:spPr>
          <a:xfrm rot="-25232">
            <a:off x="2516091" y="3609337"/>
            <a:ext cx="13257705" cy="3325494"/>
          </a:xfrm>
          <a:prstGeom prst="rect">
            <a:avLst/>
          </a:prstGeom>
        </p:spPr>
        <p:txBody>
          <a:bodyPr anchor="t" rtlCol="false" tIns="0" lIns="0" bIns="0" rIns="0">
            <a:spAutoFit/>
          </a:bodyPr>
          <a:lstStyle/>
          <a:p>
            <a:pPr algn="ctr">
              <a:lnSpc>
                <a:spcPts val="12739"/>
              </a:lnSpc>
            </a:pPr>
            <a:r>
              <a:rPr lang="en-US" sz="12999">
                <a:solidFill>
                  <a:srgbClr val="AE612E"/>
                </a:solidFill>
                <a:latin typeface="Lilita One"/>
                <a:ea typeface="Lilita One"/>
                <a:cs typeface="Lilita One"/>
                <a:sym typeface="Lilita One"/>
              </a:rPr>
              <a:t>Thank you for your attention</a:t>
            </a:r>
          </a:p>
        </p:txBody>
      </p:sp>
      <p:sp>
        <p:nvSpPr>
          <p:cNvPr name="Freeform 12" id="12"/>
          <p:cNvSpPr/>
          <p:nvPr/>
        </p:nvSpPr>
        <p:spPr>
          <a:xfrm flipH="true" flipV="false" rot="0">
            <a:off x="389683" y="669278"/>
            <a:ext cx="888664" cy="1198872"/>
          </a:xfrm>
          <a:custGeom>
            <a:avLst/>
            <a:gdLst/>
            <a:ahLst/>
            <a:cxnLst/>
            <a:rect r="r" b="b" t="t" l="l"/>
            <a:pathLst>
              <a:path h="1198872" w="888664">
                <a:moveTo>
                  <a:pt x="888664" y="0"/>
                </a:moveTo>
                <a:lnTo>
                  <a:pt x="0" y="0"/>
                </a:lnTo>
                <a:lnTo>
                  <a:pt x="0" y="1198872"/>
                </a:lnTo>
                <a:lnTo>
                  <a:pt x="888664" y="1198872"/>
                </a:lnTo>
                <a:lnTo>
                  <a:pt x="888664" y="0"/>
                </a:lnTo>
                <a:close/>
              </a:path>
            </a:pathLst>
          </a:custGeom>
          <a:blipFill>
            <a:blip r:embed="rId9"/>
            <a:stretch>
              <a:fillRect l="0" t="0" r="0" b="0"/>
            </a:stretch>
          </a:blipFill>
        </p:spPr>
      </p:sp>
      <p:sp>
        <p:nvSpPr>
          <p:cNvPr name="Freeform 13" id="13"/>
          <p:cNvSpPr/>
          <p:nvPr/>
        </p:nvSpPr>
        <p:spPr>
          <a:xfrm flipH="false" flipV="false" rot="0">
            <a:off x="13347958" y="398270"/>
            <a:ext cx="873146" cy="1260860"/>
          </a:xfrm>
          <a:custGeom>
            <a:avLst/>
            <a:gdLst/>
            <a:ahLst/>
            <a:cxnLst/>
            <a:rect r="r" b="b" t="t" l="l"/>
            <a:pathLst>
              <a:path h="1260860" w="873146">
                <a:moveTo>
                  <a:pt x="0" y="0"/>
                </a:moveTo>
                <a:lnTo>
                  <a:pt x="873146" y="0"/>
                </a:lnTo>
                <a:lnTo>
                  <a:pt x="873146" y="1260860"/>
                </a:lnTo>
                <a:lnTo>
                  <a:pt x="0" y="1260860"/>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337846"/>
            <a:ext cx="16230600" cy="3611308"/>
          </a:xfrm>
          <a:custGeom>
            <a:avLst/>
            <a:gdLst/>
            <a:ahLst/>
            <a:cxnLst/>
            <a:rect r="r" b="b" t="t" l="l"/>
            <a:pathLst>
              <a:path h="3611308" w="16230600">
                <a:moveTo>
                  <a:pt x="0" y="0"/>
                </a:moveTo>
                <a:lnTo>
                  <a:pt x="16230600" y="0"/>
                </a:lnTo>
                <a:lnTo>
                  <a:pt x="16230600" y="3611308"/>
                </a:lnTo>
                <a:lnTo>
                  <a:pt x="0" y="3611308"/>
                </a:lnTo>
                <a:lnTo>
                  <a:pt x="0" y="0"/>
                </a:lnTo>
                <a:close/>
              </a:path>
            </a:pathLst>
          </a:custGeom>
          <a:blipFill>
            <a:blip r:embed="rId2"/>
            <a:stretch>
              <a:fillRect l="0" t="0" r="0" b="0"/>
            </a:stretch>
          </a:blipFill>
        </p:spPr>
      </p:sp>
      <p:sp>
        <p:nvSpPr>
          <p:cNvPr name="Freeform 3" id="3"/>
          <p:cNvSpPr/>
          <p:nvPr/>
        </p:nvSpPr>
        <p:spPr>
          <a:xfrm flipH="false" flipV="false" rot="0">
            <a:off x="13678754" y="6172200"/>
            <a:ext cx="4609246" cy="4114800"/>
          </a:xfrm>
          <a:custGeom>
            <a:avLst/>
            <a:gdLst/>
            <a:ahLst/>
            <a:cxnLst/>
            <a:rect r="r" b="b" t="t" l="l"/>
            <a:pathLst>
              <a:path h="4114800" w="4609246">
                <a:moveTo>
                  <a:pt x="0" y="0"/>
                </a:moveTo>
                <a:lnTo>
                  <a:pt x="4609246" y="0"/>
                </a:lnTo>
                <a:lnTo>
                  <a:pt x="460924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2328" y="5751805"/>
            <a:ext cx="4435253" cy="4955589"/>
          </a:xfrm>
          <a:custGeom>
            <a:avLst/>
            <a:gdLst/>
            <a:ahLst/>
            <a:cxnLst/>
            <a:rect r="r" b="b" t="t" l="l"/>
            <a:pathLst>
              <a:path h="4955589" w="4435253">
                <a:moveTo>
                  <a:pt x="0" y="0"/>
                </a:moveTo>
                <a:lnTo>
                  <a:pt x="4435252" y="0"/>
                </a:lnTo>
                <a:lnTo>
                  <a:pt x="4435252" y="4955590"/>
                </a:lnTo>
                <a:lnTo>
                  <a:pt x="0" y="4955590"/>
                </a:lnTo>
                <a:lnTo>
                  <a:pt x="0" y="0"/>
                </a:lnTo>
                <a:close/>
              </a:path>
            </a:pathLst>
          </a:custGeom>
          <a:blipFill>
            <a:blip r:embed="rId5"/>
            <a:stretch>
              <a:fillRect l="0" t="0" r="0" b="0"/>
            </a:stretch>
          </a:blipFill>
        </p:spPr>
      </p:sp>
      <p:sp>
        <p:nvSpPr>
          <p:cNvPr name="Freeform 5" id="5"/>
          <p:cNvSpPr/>
          <p:nvPr/>
        </p:nvSpPr>
        <p:spPr>
          <a:xfrm flipH="false" flipV="false" rot="7480095">
            <a:off x="370519" y="-710523"/>
            <a:ext cx="2989482" cy="4278328"/>
          </a:xfrm>
          <a:custGeom>
            <a:avLst/>
            <a:gdLst/>
            <a:ahLst/>
            <a:cxnLst/>
            <a:rect r="r" b="b" t="t" l="l"/>
            <a:pathLst>
              <a:path h="4278328" w="2989482">
                <a:moveTo>
                  <a:pt x="0" y="0"/>
                </a:moveTo>
                <a:lnTo>
                  <a:pt x="2989482" y="0"/>
                </a:lnTo>
                <a:lnTo>
                  <a:pt x="2989482" y="4278329"/>
                </a:lnTo>
                <a:lnTo>
                  <a:pt x="0" y="4278329"/>
                </a:lnTo>
                <a:lnTo>
                  <a:pt x="0" y="0"/>
                </a:lnTo>
                <a:close/>
              </a:path>
            </a:pathLst>
          </a:custGeom>
          <a:blipFill>
            <a:blip r:embed="rId6"/>
            <a:stretch>
              <a:fillRect l="0" t="0" r="0" b="0"/>
            </a:stretch>
          </a:blipFill>
        </p:spPr>
      </p:sp>
      <p:sp>
        <p:nvSpPr>
          <p:cNvPr name="Freeform 6" id="6"/>
          <p:cNvSpPr/>
          <p:nvPr/>
        </p:nvSpPr>
        <p:spPr>
          <a:xfrm flipH="false" flipV="false" rot="2290641">
            <a:off x="14810993" y="2274085"/>
            <a:ext cx="2719342" cy="2549383"/>
          </a:xfrm>
          <a:custGeom>
            <a:avLst/>
            <a:gdLst/>
            <a:ahLst/>
            <a:cxnLst/>
            <a:rect r="r" b="b" t="t" l="l"/>
            <a:pathLst>
              <a:path h="2549383" w="2719342">
                <a:moveTo>
                  <a:pt x="0" y="0"/>
                </a:moveTo>
                <a:lnTo>
                  <a:pt x="2719341" y="0"/>
                </a:lnTo>
                <a:lnTo>
                  <a:pt x="2719341" y="2549382"/>
                </a:lnTo>
                <a:lnTo>
                  <a:pt x="0" y="2549382"/>
                </a:lnTo>
                <a:lnTo>
                  <a:pt x="0" y="0"/>
                </a:lnTo>
                <a:close/>
              </a:path>
            </a:pathLst>
          </a:custGeom>
          <a:blipFill>
            <a:blip r:embed="rId7"/>
            <a:stretch>
              <a:fillRect l="0" t="0" r="0" b="0"/>
            </a:stretch>
          </a:blipFill>
        </p:spPr>
      </p:sp>
      <p:sp>
        <p:nvSpPr>
          <p:cNvPr name="Freeform 7" id="7"/>
          <p:cNvSpPr/>
          <p:nvPr/>
        </p:nvSpPr>
        <p:spPr>
          <a:xfrm flipH="false" flipV="false" rot="-4394020">
            <a:off x="10285097" y="-1052273"/>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8074943" y="6896738"/>
            <a:ext cx="2716447" cy="3390262"/>
          </a:xfrm>
          <a:custGeom>
            <a:avLst/>
            <a:gdLst/>
            <a:ahLst/>
            <a:cxnLst/>
            <a:rect r="r" b="b" t="t" l="l"/>
            <a:pathLst>
              <a:path h="3390262" w="2716447">
                <a:moveTo>
                  <a:pt x="0" y="0"/>
                </a:moveTo>
                <a:lnTo>
                  <a:pt x="2716448" y="0"/>
                </a:lnTo>
                <a:lnTo>
                  <a:pt x="2716448" y="3390262"/>
                </a:lnTo>
                <a:lnTo>
                  <a:pt x="0" y="3390262"/>
                </a:lnTo>
                <a:lnTo>
                  <a:pt x="0" y="0"/>
                </a:lnTo>
                <a:close/>
              </a:path>
            </a:pathLst>
          </a:custGeom>
          <a:blipFill>
            <a:blip r:embed="rId10"/>
            <a:stretch>
              <a:fillRect l="0" t="0" r="0" b="0"/>
            </a:stretch>
          </a:blipFill>
        </p:spPr>
      </p:sp>
      <p:sp>
        <p:nvSpPr>
          <p:cNvPr name="TextBox 9" id="9"/>
          <p:cNvSpPr txBox="true"/>
          <p:nvPr/>
        </p:nvSpPr>
        <p:spPr>
          <a:xfrm rot="0">
            <a:off x="2969954" y="3792538"/>
            <a:ext cx="12348092" cy="2416174"/>
          </a:xfrm>
          <a:prstGeom prst="rect">
            <a:avLst/>
          </a:prstGeom>
        </p:spPr>
        <p:txBody>
          <a:bodyPr anchor="t" rtlCol="false" tIns="0" lIns="0" bIns="0" rIns="0">
            <a:spAutoFit/>
          </a:bodyPr>
          <a:lstStyle/>
          <a:p>
            <a:pPr algn="ctr">
              <a:lnSpc>
                <a:spcPts val="19600"/>
              </a:lnSpc>
              <a:spcBef>
                <a:spcPct val="0"/>
              </a:spcBef>
            </a:pPr>
            <a:r>
              <a:rPr lang="en-US" sz="14000">
                <a:solidFill>
                  <a:srgbClr val="AE612E"/>
                </a:solidFill>
                <a:latin typeface="Lilita One"/>
                <a:ea typeface="Lilita One"/>
                <a:cs typeface="Lilita One"/>
                <a:sym typeface="Lilita One"/>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3238112" y="-2794430"/>
            <a:ext cx="7597482" cy="7277127"/>
          </a:xfrm>
          <a:custGeom>
            <a:avLst/>
            <a:gdLst/>
            <a:ahLst/>
            <a:cxnLst/>
            <a:rect r="r" b="b" t="t" l="l"/>
            <a:pathLst>
              <a:path h="7277127" w="7597482">
                <a:moveTo>
                  <a:pt x="7597483" y="0"/>
                </a:moveTo>
                <a:lnTo>
                  <a:pt x="0" y="0"/>
                </a:lnTo>
                <a:lnTo>
                  <a:pt x="0" y="7277127"/>
                </a:lnTo>
                <a:lnTo>
                  <a:pt x="7597483" y="7277127"/>
                </a:lnTo>
                <a:lnTo>
                  <a:pt x="75974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75481">
            <a:off x="-44568" y="-1524959"/>
            <a:ext cx="15106867" cy="14282051"/>
          </a:xfrm>
          <a:custGeom>
            <a:avLst/>
            <a:gdLst/>
            <a:ahLst/>
            <a:cxnLst/>
            <a:rect r="r" b="b" t="t" l="l"/>
            <a:pathLst>
              <a:path h="14282051" w="15106867">
                <a:moveTo>
                  <a:pt x="0" y="0"/>
                </a:moveTo>
                <a:lnTo>
                  <a:pt x="15106867" y="0"/>
                </a:lnTo>
                <a:lnTo>
                  <a:pt x="15106867" y="14282051"/>
                </a:lnTo>
                <a:lnTo>
                  <a:pt x="0" y="142820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03399" y="-1283468"/>
            <a:ext cx="4487874" cy="3837133"/>
          </a:xfrm>
          <a:custGeom>
            <a:avLst/>
            <a:gdLst/>
            <a:ahLst/>
            <a:cxnLst/>
            <a:rect r="r" b="b" t="t" l="l"/>
            <a:pathLst>
              <a:path h="3837133" w="4487874">
                <a:moveTo>
                  <a:pt x="0" y="0"/>
                </a:moveTo>
                <a:lnTo>
                  <a:pt x="4487874" y="0"/>
                </a:lnTo>
                <a:lnTo>
                  <a:pt x="4487874" y="3837133"/>
                </a:lnTo>
                <a:lnTo>
                  <a:pt x="0" y="3837133"/>
                </a:lnTo>
                <a:lnTo>
                  <a:pt x="0" y="0"/>
                </a:lnTo>
                <a:close/>
              </a:path>
            </a:pathLst>
          </a:custGeom>
          <a:blipFill>
            <a:blip r:embed="rId6"/>
            <a:stretch>
              <a:fillRect l="0" t="0" r="0" b="0"/>
            </a:stretch>
          </a:blipFill>
        </p:spPr>
      </p:sp>
      <p:sp>
        <p:nvSpPr>
          <p:cNvPr name="Freeform 5" id="5"/>
          <p:cNvSpPr/>
          <p:nvPr/>
        </p:nvSpPr>
        <p:spPr>
          <a:xfrm flipH="true" flipV="false" rot="5400000">
            <a:off x="11755748" y="-491379"/>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72149">
            <a:off x="16783563" y="3149280"/>
            <a:ext cx="888664" cy="1198872"/>
          </a:xfrm>
          <a:custGeom>
            <a:avLst/>
            <a:gdLst/>
            <a:ahLst/>
            <a:cxnLst/>
            <a:rect r="r" b="b" t="t" l="l"/>
            <a:pathLst>
              <a:path h="1198872" w="888664">
                <a:moveTo>
                  <a:pt x="0" y="0"/>
                </a:moveTo>
                <a:lnTo>
                  <a:pt x="888664" y="0"/>
                </a:lnTo>
                <a:lnTo>
                  <a:pt x="888664" y="1198872"/>
                </a:lnTo>
                <a:lnTo>
                  <a:pt x="0" y="1198872"/>
                </a:lnTo>
                <a:lnTo>
                  <a:pt x="0" y="0"/>
                </a:lnTo>
                <a:close/>
              </a:path>
            </a:pathLst>
          </a:custGeom>
          <a:blipFill>
            <a:blip r:embed="rId7"/>
            <a:stretch>
              <a:fillRect l="0" t="0" r="0" b="0"/>
            </a:stretch>
          </a:blipFill>
        </p:spPr>
      </p:sp>
      <p:sp>
        <p:nvSpPr>
          <p:cNvPr name="Freeform 7" id="7"/>
          <p:cNvSpPr/>
          <p:nvPr/>
        </p:nvSpPr>
        <p:spPr>
          <a:xfrm flipH="true" flipV="false" rot="788733">
            <a:off x="13264680" y="1521089"/>
            <a:ext cx="888664" cy="1198872"/>
          </a:xfrm>
          <a:custGeom>
            <a:avLst/>
            <a:gdLst/>
            <a:ahLst/>
            <a:cxnLst/>
            <a:rect r="r" b="b" t="t" l="l"/>
            <a:pathLst>
              <a:path h="1198872" w="888664">
                <a:moveTo>
                  <a:pt x="888664" y="0"/>
                </a:moveTo>
                <a:lnTo>
                  <a:pt x="0" y="0"/>
                </a:lnTo>
                <a:lnTo>
                  <a:pt x="0" y="1198872"/>
                </a:lnTo>
                <a:lnTo>
                  <a:pt x="888664" y="1198872"/>
                </a:lnTo>
                <a:lnTo>
                  <a:pt x="888664" y="0"/>
                </a:lnTo>
                <a:close/>
              </a:path>
            </a:pathLst>
          </a:custGeom>
          <a:blipFill>
            <a:blip r:embed="rId7"/>
            <a:stretch>
              <a:fillRect l="0" t="0" r="0" b="0"/>
            </a:stretch>
          </a:blipFill>
        </p:spPr>
      </p:sp>
      <p:sp>
        <p:nvSpPr>
          <p:cNvPr name="Freeform 8" id="8"/>
          <p:cNvSpPr/>
          <p:nvPr/>
        </p:nvSpPr>
        <p:spPr>
          <a:xfrm flipH="false" flipV="false" rot="0">
            <a:off x="10198791" y="8555285"/>
            <a:ext cx="940347" cy="1026300"/>
          </a:xfrm>
          <a:custGeom>
            <a:avLst/>
            <a:gdLst/>
            <a:ahLst/>
            <a:cxnLst/>
            <a:rect r="r" b="b" t="t" l="l"/>
            <a:pathLst>
              <a:path h="1026300" w="940347">
                <a:moveTo>
                  <a:pt x="0" y="0"/>
                </a:moveTo>
                <a:lnTo>
                  <a:pt x="940347" y="0"/>
                </a:lnTo>
                <a:lnTo>
                  <a:pt x="940347" y="1026300"/>
                </a:lnTo>
                <a:lnTo>
                  <a:pt x="0" y="1026300"/>
                </a:lnTo>
                <a:lnTo>
                  <a:pt x="0" y="0"/>
                </a:lnTo>
                <a:close/>
              </a:path>
            </a:pathLst>
          </a:custGeom>
          <a:blipFill>
            <a:blip r:embed="rId8"/>
            <a:stretch>
              <a:fillRect l="0" t="0" r="0" b="0"/>
            </a:stretch>
          </a:blipFill>
        </p:spPr>
      </p:sp>
      <p:grpSp>
        <p:nvGrpSpPr>
          <p:cNvPr name="Group 9" id="9"/>
          <p:cNvGrpSpPr/>
          <p:nvPr/>
        </p:nvGrpSpPr>
        <p:grpSpPr>
          <a:xfrm rot="-737361">
            <a:off x="2551032" y="1638494"/>
            <a:ext cx="440798" cy="584001"/>
            <a:chOff x="0" y="0"/>
            <a:chExt cx="750570" cy="994410"/>
          </a:xfrm>
        </p:grpSpPr>
        <p:sp>
          <p:nvSpPr>
            <p:cNvPr name="Freeform 10" id="10"/>
            <p:cNvSpPr/>
            <p:nvPr/>
          </p:nvSpPr>
          <p:spPr>
            <a:xfrm flipH="false" flipV="false" rot="0">
              <a:off x="46990" y="46990"/>
              <a:ext cx="661670" cy="902970"/>
            </a:xfrm>
            <a:custGeom>
              <a:avLst/>
              <a:gdLst/>
              <a:ahLst/>
              <a:cxnLst/>
              <a:rect r="r" b="b" t="t" l="l"/>
              <a:pathLst>
                <a:path h="902970" w="661670">
                  <a:moveTo>
                    <a:pt x="443230" y="848360"/>
                  </a:moveTo>
                  <a:cubicBezTo>
                    <a:pt x="38100" y="233680"/>
                    <a:pt x="8890" y="187960"/>
                    <a:pt x="3810" y="143510"/>
                  </a:cubicBezTo>
                  <a:cubicBezTo>
                    <a:pt x="0" y="113030"/>
                    <a:pt x="6350" y="86360"/>
                    <a:pt x="19050" y="64770"/>
                  </a:cubicBezTo>
                  <a:cubicBezTo>
                    <a:pt x="31750" y="43180"/>
                    <a:pt x="55880" y="21590"/>
                    <a:pt x="78740" y="12700"/>
                  </a:cubicBezTo>
                  <a:cubicBezTo>
                    <a:pt x="102870" y="2540"/>
                    <a:pt x="134620" y="0"/>
                    <a:pt x="158750" y="6350"/>
                  </a:cubicBezTo>
                  <a:cubicBezTo>
                    <a:pt x="184150" y="12700"/>
                    <a:pt x="210820" y="34290"/>
                    <a:pt x="226060" y="50800"/>
                  </a:cubicBezTo>
                  <a:cubicBezTo>
                    <a:pt x="236220" y="60960"/>
                    <a:pt x="241300" y="71120"/>
                    <a:pt x="245110" y="86360"/>
                  </a:cubicBezTo>
                  <a:cubicBezTo>
                    <a:pt x="251460" y="106680"/>
                    <a:pt x="255270" y="142240"/>
                    <a:pt x="246380" y="165100"/>
                  </a:cubicBezTo>
                  <a:cubicBezTo>
                    <a:pt x="238760" y="189230"/>
                    <a:pt x="215900" y="215900"/>
                    <a:pt x="199390" y="229870"/>
                  </a:cubicBezTo>
                  <a:cubicBezTo>
                    <a:pt x="187960" y="240030"/>
                    <a:pt x="177800" y="245110"/>
                    <a:pt x="163830" y="247650"/>
                  </a:cubicBezTo>
                  <a:cubicBezTo>
                    <a:pt x="142240" y="252730"/>
                    <a:pt x="104140" y="251460"/>
                    <a:pt x="83820" y="245110"/>
                  </a:cubicBezTo>
                  <a:cubicBezTo>
                    <a:pt x="68580" y="240030"/>
                    <a:pt x="59690" y="234950"/>
                    <a:pt x="48260" y="224790"/>
                  </a:cubicBezTo>
                  <a:cubicBezTo>
                    <a:pt x="33020" y="209550"/>
                    <a:pt x="11430" y="181610"/>
                    <a:pt x="6350" y="156210"/>
                  </a:cubicBezTo>
                  <a:cubicBezTo>
                    <a:pt x="0" y="132080"/>
                    <a:pt x="2540" y="100330"/>
                    <a:pt x="12700" y="77470"/>
                  </a:cubicBezTo>
                  <a:cubicBezTo>
                    <a:pt x="22860" y="54610"/>
                    <a:pt x="44450" y="30480"/>
                    <a:pt x="67310" y="17780"/>
                  </a:cubicBezTo>
                  <a:cubicBezTo>
                    <a:pt x="88900" y="6350"/>
                    <a:pt x="124460" y="2540"/>
                    <a:pt x="146050" y="3810"/>
                  </a:cubicBezTo>
                  <a:cubicBezTo>
                    <a:pt x="161290" y="5080"/>
                    <a:pt x="171450" y="7620"/>
                    <a:pt x="184150" y="16510"/>
                  </a:cubicBezTo>
                  <a:cubicBezTo>
                    <a:pt x="203200" y="27940"/>
                    <a:pt x="219710" y="45720"/>
                    <a:pt x="240030" y="73660"/>
                  </a:cubicBezTo>
                  <a:cubicBezTo>
                    <a:pt x="279400" y="127000"/>
                    <a:pt x="325120" y="234950"/>
                    <a:pt x="381000" y="328930"/>
                  </a:cubicBezTo>
                  <a:cubicBezTo>
                    <a:pt x="454660" y="450850"/>
                    <a:pt x="626110" y="654050"/>
                    <a:pt x="651510" y="742950"/>
                  </a:cubicBezTo>
                  <a:cubicBezTo>
                    <a:pt x="661670" y="778510"/>
                    <a:pt x="660400" y="801370"/>
                    <a:pt x="650240" y="825500"/>
                  </a:cubicBezTo>
                  <a:cubicBezTo>
                    <a:pt x="641350" y="849630"/>
                    <a:pt x="617220" y="876300"/>
                    <a:pt x="594360" y="887730"/>
                  </a:cubicBezTo>
                  <a:cubicBezTo>
                    <a:pt x="571500" y="899160"/>
                    <a:pt x="535940" y="902970"/>
                    <a:pt x="511810" y="896620"/>
                  </a:cubicBezTo>
                  <a:cubicBezTo>
                    <a:pt x="486410" y="889000"/>
                    <a:pt x="443230" y="848360"/>
                    <a:pt x="443230" y="848360"/>
                  </a:cubicBezTo>
                </a:path>
              </a:pathLst>
            </a:custGeom>
            <a:solidFill>
              <a:srgbClr val="AE612E"/>
            </a:solidFill>
            <a:ln cap="sq">
              <a:noFill/>
              <a:prstDash val="solid"/>
              <a:miter/>
            </a:ln>
          </p:spPr>
        </p:sp>
      </p:grpSp>
      <p:grpSp>
        <p:nvGrpSpPr>
          <p:cNvPr name="Group 11" id="11"/>
          <p:cNvGrpSpPr/>
          <p:nvPr/>
        </p:nvGrpSpPr>
        <p:grpSpPr>
          <a:xfrm rot="-737361">
            <a:off x="2509365" y="2151083"/>
            <a:ext cx="414693" cy="251352"/>
            <a:chOff x="0" y="0"/>
            <a:chExt cx="706120" cy="427990"/>
          </a:xfrm>
        </p:grpSpPr>
        <p:sp>
          <p:nvSpPr>
            <p:cNvPr name="Freeform 12" id="12"/>
            <p:cNvSpPr/>
            <p:nvPr/>
          </p:nvSpPr>
          <p:spPr>
            <a:xfrm flipH="false" flipV="false" rot="0">
              <a:off x="48260" y="49530"/>
              <a:ext cx="609600" cy="328930"/>
            </a:xfrm>
            <a:custGeom>
              <a:avLst/>
              <a:gdLst/>
              <a:ahLst/>
              <a:cxnLst/>
              <a:rect r="r" b="b" t="t" l="l"/>
              <a:pathLst>
                <a:path h="328930" w="609600">
                  <a:moveTo>
                    <a:pt x="463550" y="326390"/>
                  </a:moveTo>
                  <a:cubicBezTo>
                    <a:pt x="63500" y="210820"/>
                    <a:pt x="45720" y="205740"/>
                    <a:pt x="30480" y="187960"/>
                  </a:cubicBezTo>
                  <a:cubicBezTo>
                    <a:pt x="15240" y="171450"/>
                    <a:pt x="3810" y="144780"/>
                    <a:pt x="2540" y="123190"/>
                  </a:cubicBezTo>
                  <a:cubicBezTo>
                    <a:pt x="0" y="100330"/>
                    <a:pt x="7620" y="72390"/>
                    <a:pt x="19050" y="53340"/>
                  </a:cubicBezTo>
                  <a:cubicBezTo>
                    <a:pt x="30480" y="34290"/>
                    <a:pt x="57150" y="16510"/>
                    <a:pt x="74930" y="7620"/>
                  </a:cubicBezTo>
                  <a:cubicBezTo>
                    <a:pt x="86360" y="2540"/>
                    <a:pt x="96520" y="0"/>
                    <a:pt x="110490" y="1270"/>
                  </a:cubicBezTo>
                  <a:cubicBezTo>
                    <a:pt x="129540" y="1270"/>
                    <a:pt x="160020" y="8890"/>
                    <a:pt x="179070" y="21590"/>
                  </a:cubicBezTo>
                  <a:cubicBezTo>
                    <a:pt x="196850" y="34290"/>
                    <a:pt x="214630" y="57150"/>
                    <a:pt x="220980" y="78740"/>
                  </a:cubicBezTo>
                  <a:cubicBezTo>
                    <a:pt x="227330" y="100330"/>
                    <a:pt x="224790" y="132080"/>
                    <a:pt x="219710" y="151130"/>
                  </a:cubicBezTo>
                  <a:cubicBezTo>
                    <a:pt x="215900" y="163830"/>
                    <a:pt x="210820" y="172720"/>
                    <a:pt x="201930" y="182880"/>
                  </a:cubicBezTo>
                  <a:cubicBezTo>
                    <a:pt x="189230" y="196850"/>
                    <a:pt x="160020" y="214630"/>
                    <a:pt x="142240" y="220980"/>
                  </a:cubicBezTo>
                  <a:cubicBezTo>
                    <a:pt x="128270" y="226060"/>
                    <a:pt x="119380" y="227330"/>
                    <a:pt x="105410" y="224790"/>
                  </a:cubicBezTo>
                  <a:cubicBezTo>
                    <a:pt x="86360" y="222250"/>
                    <a:pt x="57150" y="212090"/>
                    <a:pt x="39370" y="196850"/>
                  </a:cubicBezTo>
                  <a:cubicBezTo>
                    <a:pt x="22860" y="181610"/>
                    <a:pt x="8890" y="157480"/>
                    <a:pt x="3810" y="134620"/>
                  </a:cubicBezTo>
                  <a:cubicBezTo>
                    <a:pt x="0" y="113030"/>
                    <a:pt x="3810" y="83820"/>
                    <a:pt x="12700" y="63500"/>
                  </a:cubicBezTo>
                  <a:cubicBezTo>
                    <a:pt x="22860" y="43180"/>
                    <a:pt x="46990" y="22860"/>
                    <a:pt x="63500" y="12700"/>
                  </a:cubicBezTo>
                  <a:cubicBezTo>
                    <a:pt x="74930" y="5080"/>
                    <a:pt x="83820" y="2540"/>
                    <a:pt x="97790" y="1270"/>
                  </a:cubicBezTo>
                  <a:cubicBezTo>
                    <a:pt x="121920" y="0"/>
                    <a:pt x="153670" y="6350"/>
                    <a:pt x="195580" y="15240"/>
                  </a:cubicBezTo>
                  <a:cubicBezTo>
                    <a:pt x="273050" y="30480"/>
                    <a:pt x="462280" y="82550"/>
                    <a:pt x="521970" y="106680"/>
                  </a:cubicBezTo>
                  <a:cubicBezTo>
                    <a:pt x="546100" y="115570"/>
                    <a:pt x="556260" y="119380"/>
                    <a:pt x="570230" y="132080"/>
                  </a:cubicBezTo>
                  <a:cubicBezTo>
                    <a:pt x="585470" y="148590"/>
                    <a:pt x="601980" y="181610"/>
                    <a:pt x="605790" y="204470"/>
                  </a:cubicBezTo>
                  <a:cubicBezTo>
                    <a:pt x="609600" y="223520"/>
                    <a:pt x="607060" y="241300"/>
                    <a:pt x="598170" y="257810"/>
                  </a:cubicBezTo>
                  <a:cubicBezTo>
                    <a:pt x="589280" y="279400"/>
                    <a:pt x="566420" y="306070"/>
                    <a:pt x="544830" y="317500"/>
                  </a:cubicBezTo>
                  <a:cubicBezTo>
                    <a:pt x="521970" y="328930"/>
                    <a:pt x="463550" y="326390"/>
                    <a:pt x="463550" y="326390"/>
                  </a:cubicBezTo>
                </a:path>
              </a:pathLst>
            </a:custGeom>
            <a:solidFill>
              <a:srgbClr val="AE612E"/>
            </a:solidFill>
            <a:ln cap="sq">
              <a:noFill/>
              <a:prstDash val="solid"/>
              <a:miter/>
            </a:ln>
          </p:spPr>
        </p:sp>
      </p:grpSp>
      <p:grpSp>
        <p:nvGrpSpPr>
          <p:cNvPr name="Group 13" id="13"/>
          <p:cNvGrpSpPr/>
          <p:nvPr/>
        </p:nvGrpSpPr>
        <p:grpSpPr>
          <a:xfrm rot="-737361">
            <a:off x="3039436" y="1572363"/>
            <a:ext cx="284169" cy="479582"/>
            <a:chOff x="0" y="0"/>
            <a:chExt cx="483870" cy="816610"/>
          </a:xfrm>
        </p:grpSpPr>
        <p:sp>
          <p:nvSpPr>
            <p:cNvPr name="Freeform 14" id="14"/>
            <p:cNvSpPr/>
            <p:nvPr/>
          </p:nvSpPr>
          <p:spPr>
            <a:xfrm flipH="false" flipV="false" rot="0">
              <a:off x="45720" y="48260"/>
              <a:ext cx="389890" cy="720090"/>
            </a:xfrm>
            <a:custGeom>
              <a:avLst/>
              <a:gdLst/>
              <a:ahLst/>
              <a:cxnLst/>
              <a:rect r="r" b="b" t="t" l="l"/>
              <a:pathLst>
                <a:path h="720090" w="389890">
                  <a:moveTo>
                    <a:pt x="5080" y="566420"/>
                  </a:moveTo>
                  <a:cubicBezTo>
                    <a:pt x="167640" y="64770"/>
                    <a:pt x="172720" y="46990"/>
                    <a:pt x="191770" y="31750"/>
                  </a:cubicBezTo>
                  <a:cubicBezTo>
                    <a:pt x="209550" y="15240"/>
                    <a:pt x="237490" y="3810"/>
                    <a:pt x="260350" y="2540"/>
                  </a:cubicBezTo>
                  <a:cubicBezTo>
                    <a:pt x="284480" y="0"/>
                    <a:pt x="313690" y="7620"/>
                    <a:pt x="334010" y="20320"/>
                  </a:cubicBezTo>
                  <a:cubicBezTo>
                    <a:pt x="354330" y="34290"/>
                    <a:pt x="373380" y="57150"/>
                    <a:pt x="381000" y="80010"/>
                  </a:cubicBezTo>
                  <a:cubicBezTo>
                    <a:pt x="389890" y="102870"/>
                    <a:pt x="389890" y="133350"/>
                    <a:pt x="383540" y="156210"/>
                  </a:cubicBezTo>
                  <a:cubicBezTo>
                    <a:pt x="375920" y="179070"/>
                    <a:pt x="354330" y="204470"/>
                    <a:pt x="339090" y="217170"/>
                  </a:cubicBezTo>
                  <a:cubicBezTo>
                    <a:pt x="327660" y="226060"/>
                    <a:pt x="316230" y="229870"/>
                    <a:pt x="303530" y="233680"/>
                  </a:cubicBezTo>
                  <a:cubicBezTo>
                    <a:pt x="292100" y="237490"/>
                    <a:pt x="280670" y="240030"/>
                    <a:pt x="265430" y="238760"/>
                  </a:cubicBezTo>
                  <a:cubicBezTo>
                    <a:pt x="245110" y="236220"/>
                    <a:pt x="213360" y="227330"/>
                    <a:pt x="195580" y="212090"/>
                  </a:cubicBezTo>
                  <a:cubicBezTo>
                    <a:pt x="176530" y="196850"/>
                    <a:pt x="161290" y="167640"/>
                    <a:pt x="154940" y="148590"/>
                  </a:cubicBezTo>
                  <a:cubicBezTo>
                    <a:pt x="149860" y="134620"/>
                    <a:pt x="149860" y="124460"/>
                    <a:pt x="151130" y="110490"/>
                  </a:cubicBezTo>
                  <a:cubicBezTo>
                    <a:pt x="154940" y="90170"/>
                    <a:pt x="170180" y="57150"/>
                    <a:pt x="181610" y="40640"/>
                  </a:cubicBezTo>
                  <a:cubicBezTo>
                    <a:pt x="190500" y="29210"/>
                    <a:pt x="200660" y="22860"/>
                    <a:pt x="212090" y="16510"/>
                  </a:cubicBezTo>
                  <a:cubicBezTo>
                    <a:pt x="223520" y="10160"/>
                    <a:pt x="233680" y="5080"/>
                    <a:pt x="247650" y="3810"/>
                  </a:cubicBezTo>
                  <a:cubicBezTo>
                    <a:pt x="267970" y="1270"/>
                    <a:pt x="302260" y="3810"/>
                    <a:pt x="323850" y="13970"/>
                  </a:cubicBezTo>
                  <a:cubicBezTo>
                    <a:pt x="344170" y="25400"/>
                    <a:pt x="365760" y="46990"/>
                    <a:pt x="375920" y="68580"/>
                  </a:cubicBezTo>
                  <a:cubicBezTo>
                    <a:pt x="387350" y="90170"/>
                    <a:pt x="388620" y="113030"/>
                    <a:pt x="386080" y="143510"/>
                  </a:cubicBezTo>
                  <a:cubicBezTo>
                    <a:pt x="382270" y="194310"/>
                    <a:pt x="347980" y="270510"/>
                    <a:pt x="323850" y="342900"/>
                  </a:cubicBezTo>
                  <a:cubicBezTo>
                    <a:pt x="294640" y="433070"/>
                    <a:pt x="259080" y="579120"/>
                    <a:pt x="224790" y="640080"/>
                  </a:cubicBezTo>
                  <a:cubicBezTo>
                    <a:pt x="208280" y="670560"/>
                    <a:pt x="195580" y="690880"/>
                    <a:pt x="172720" y="703580"/>
                  </a:cubicBezTo>
                  <a:cubicBezTo>
                    <a:pt x="151130" y="716280"/>
                    <a:pt x="115570" y="720090"/>
                    <a:pt x="91440" y="716280"/>
                  </a:cubicBezTo>
                  <a:cubicBezTo>
                    <a:pt x="72390" y="713740"/>
                    <a:pt x="55880" y="704850"/>
                    <a:pt x="41910" y="693420"/>
                  </a:cubicBezTo>
                  <a:cubicBezTo>
                    <a:pt x="27940" y="681990"/>
                    <a:pt x="13970" y="666750"/>
                    <a:pt x="7620" y="648970"/>
                  </a:cubicBezTo>
                  <a:cubicBezTo>
                    <a:pt x="0" y="626110"/>
                    <a:pt x="5080" y="566420"/>
                    <a:pt x="5080" y="566420"/>
                  </a:cubicBezTo>
                </a:path>
              </a:pathLst>
            </a:custGeom>
            <a:solidFill>
              <a:srgbClr val="AE612E"/>
            </a:solidFill>
            <a:ln cap="sq">
              <a:noFill/>
              <a:prstDash val="solid"/>
              <a:miter/>
            </a:ln>
          </p:spPr>
        </p:sp>
      </p:grpSp>
      <p:grpSp>
        <p:nvGrpSpPr>
          <p:cNvPr name="Group 15" id="15"/>
          <p:cNvGrpSpPr/>
          <p:nvPr/>
        </p:nvGrpSpPr>
        <p:grpSpPr>
          <a:xfrm rot="9760413">
            <a:off x="9661807" y="3391337"/>
            <a:ext cx="440798" cy="584001"/>
            <a:chOff x="0" y="0"/>
            <a:chExt cx="750570" cy="994410"/>
          </a:xfrm>
        </p:grpSpPr>
        <p:sp>
          <p:nvSpPr>
            <p:cNvPr name="Freeform 16" id="16"/>
            <p:cNvSpPr/>
            <p:nvPr/>
          </p:nvSpPr>
          <p:spPr>
            <a:xfrm flipH="false" flipV="false" rot="0">
              <a:off x="46990" y="46990"/>
              <a:ext cx="661670" cy="902970"/>
            </a:xfrm>
            <a:custGeom>
              <a:avLst/>
              <a:gdLst/>
              <a:ahLst/>
              <a:cxnLst/>
              <a:rect r="r" b="b" t="t" l="l"/>
              <a:pathLst>
                <a:path h="902970" w="661670">
                  <a:moveTo>
                    <a:pt x="443230" y="848360"/>
                  </a:moveTo>
                  <a:cubicBezTo>
                    <a:pt x="38100" y="233680"/>
                    <a:pt x="8890" y="187960"/>
                    <a:pt x="3810" y="143510"/>
                  </a:cubicBezTo>
                  <a:cubicBezTo>
                    <a:pt x="0" y="113030"/>
                    <a:pt x="6350" y="86360"/>
                    <a:pt x="19050" y="64770"/>
                  </a:cubicBezTo>
                  <a:cubicBezTo>
                    <a:pt x="31750" y="43180"/>
                    <a:pt x="55880" y="21590"/>
                    <a:pt x="78740" y="12700"/>
                  </a:cubicBezTo>
                  <a:cubicBezTo>
                    <a:pt x="102870" y="2540"/>
                    <a:pt x="134620" y="0"/>
                    <a:pt x="158750" y="6350"/>
                  </a:cubicBezTo>
                  <a:cubicBezTo>
                    <a:pt x="184150" y="12700"/>
                    <a:pt x="210820" y="34290"/>
                    <a:pt x="226060" y="50800"/>
                  </a:cubicBezTo>
                  <a:cubicBezTo>
                    <a:pt x="236220" y="60960"/>
                    <a:pt x="241300" y="71120"/>
                    <a:pt x="245110" y="86360"/>
                  </a:cubicBezTo>
                  <a:cubicBezTo>
                    <a:pt x="251460" y="106680"/>
                    <a:pt x="255270" y="142240"/>
                    <a:pt x="246380" y="165100"/>
                  </a:cubicBezTo>
                  <a:cubicBezTo>
                    <a:pt x="238760" y="189230"/>
                    <a:pt x="215900" y="215900"/>
                    <a:pt x="199390" y="229870"/>
                  </a:cubicBezTo>
                  <a:cubicBezTo>
                    <a:pt x="187960" y="240030"/>
                    <a:pt x="177800" y="245110"/>
                    <a:pt x="163830" y="247650"/>
                  </a:cubicBezTo>
                  <a:cubicBezTo>
                    <a:pt x="142240" y="252730"/>
                    <a:pt x="104140" y="251460"/>
                    <a:pt x="83820" y="245110"/>
                  </a:cubicBezTo>
                  <a:cubicBezTo>
                    <a:pt x="68580" y="240030"/>
                    <a:pt x="59690" y="234950"/>
                    <a:pt x="48260" y="224790"/>
                  </a:cubicBezTo>
                  <a:cubicBezTo>
                    <a:pt x="33020" y="209550"/>
                    <a:pt x="11430" y="181610"/>
                    <a:pt x="6350" y="156210"/>
                  </a:cubicBezTo>
                  <a:cubicBezTo>
                    <a:pt x="0" y="132080"/>
                    <a:pt x="2540" y="100330"/>
                    <a:pt x="12700" y="77470"/>
                  </a:cubicBezTo>
                  <a:cubicBezTo>
                    <a:pt x="22860" y="54610"/>
                    <a:pt x="44450" y="30480"/>
                    <a:pt x="67310" y="17780"/>
                  </a:cubicBezTo>
                  <a:cubicBezTo>
                    <a:pt x="88900" y="6350"/>
                    <a:pt x="124460" y="2540"/>
                    <a:pt x="146050" y="3810"/>
                  </a:cubicBezTo>
                  <a:cubicBezTo>
                    <a:pt x="161290" y="5080"/>
                    <a:pt x="171450" y="7620"/>
                    <a:pt x="184150" y="16510"/>
                  </a:cubicBezTo>
                  <a:cubicBezTo>
                    <a:pt x="203200" y="27940"/>
                    <a:pt x="219710" y="45720"/>
                    <a:pt x="240030" y="73660"/>
                  </a:cubicBezTo>
                  <a:cubicBezTo>
                    <a:pt x="279400" y="127000"/>
                    <a:pt x="325120" y="234950"/>
                    <a:pt x="381000" y="328930"/>
                  </a:cubicBezTo>
                  <a:cubicBezTo>
                    <a:pt x="454660" y="450850"/>
                    <a:pt x="626110" y="654050"/>
                    <a:pt x="651510" y="742950"/>
                  </a:cubicBezTo>
                  <a:cubicBezTo>
                    <a:pt x="661670" y="778510"/>
                    <a:pt x="660400" y="801370"/>
                    <a:pt x="650240" y="825500"/>
                  </a:cubicBezTo>
                  <a:cubicBezTo>
                    <a:pt x="641350" y="849630"/>
                    <a:pt x="617220" y="876300"/>
                    <a:pt x="594360" y="887730"/>
                  </a:cubicBezTo>
                  <a:cubicBezTo>
                    <a:pt x="571500" y="899160"/>
                    <a:pt x="535940" y="902970"/>
                    <a:pt x="511810" y="896620"/>
                  </a:cubicBezTo>
                  <a:cubicBezTo>
                    <a:pt x="486410" y="889000"/>
                    <a:pt x="443230" y="848360"/>
                    <a:pt x="443230" y="848360"/>
                  </a:cubicBezTo>
                </a:path>
              </a:pathLst>
            </a:custGeom>
            <a:solidFill>
              <a:srgbClr val="AE612E"/>
            </a:solidFill>
            <a:ln cap="sq">
              <a:noFill/>
              <a:prstDash val="solid"/>
              <a:miter/>
            </a:ln>
          </p:spPr>
        </p:sp>
      </p:grpSp>
      <p:grpSp>
        <p:nvGrpSpPr>
          <p:cNvPr name="Group 17" id="17"/>
          <p:cNvGrpSpPr/>
          <p:nvPr/>
        </p:nvGrpSpPr>
        <p:grpSpPr>
          <a:xfrm rot="9760413">
            <a:off x="9698966" y="3207930"/>
            <a:ext cx="414693" cy="251352"/>
            <a:chOff x="0" y="0"/>
            <a:chExt cx="706120" cy="427990"/>
          </a:xfrm>
        </p:grpSpPr>
        <p:sp>
          <p:nvSpPr>
            <p:cNvPr name="Freeform 18" id="18"/>
            <p:cNvSpPr/>
            <p:nvPr/>
          </p:nvSpPr>
          <p:spPr>
            <a:xfrm flipH="false" flipV="false" rot="0">
              <a:off x="48260" y="49530"/>
              <a:ext cx="609600" cy="328930"/>
            </a:xfrm>
            <a:custGeom>
              <a:avLst/>
              <a:gdLst/>
              <a:ahLst/>
              <a:cxnLst/>
              <a:rect r="r" b="b" t="t" l="l"/>
              <a:pathLst>
                <a:path h="328930" w="609600">
                  <a:moveTo>
                    <a:pt x="463550" y="326390"/>
                  </a:moveTo>
                  <a:cubicBezTo>
                    <a:pt x="63500" y="210820"/>
                    <a:pt x="45720" y="205740"/>
                    <a:pt x="30480" y="187960"/>
                  </a:cubicBezTo>
                  <a:cubicBezTo>
                    <a:pt x="15240" y="171450"/>
                    <a:pt x="3810" y="144780"/>
                    <a:pt x="2540" y="123190"/>
                  </a:cubicBezTo>
                  <a:cubicBezTo>
                    <a:pt x="0" y="100330"/>
                    <a:pt x="7620" y="72390"/>
                    <a:pt x="19050" y="53340"/>
                  </a:cubicBezTo>
                  <a:cubicBezTo>
                    <a:pt x="30480" y="34290"/>
                    <a:pt x="57150" y="16510"/>
                    <a:pt x="74930" y="7620"/>
                  </a:cubicBezTo>
                  <a:cubicBezTo>
                    <a:pt x="86360" y="2540"/>
                    <a:pt x="96520" y="0"/>
                    <a:pt x="110490" y="1270"/>
                  </a:cubicBezTo>
                  <a:cubicBezTo>
                    <a:pt x="129540" y="1270"/>
                    <a:pt x="160020" y="8890"/>
                    <a:pt x="179070" y="21590"/>
                  </a:cubicBezTo>
                  <a:cubicBezTo>
                    <a:pt x="196850" y="34290"/>
                    <a:pt x="214630" y="57150"/>
                    <a:pt x="220980" y="78740"/>
                  </a:cubicBezTo>
                  <a:cubicBezTo>
                    <a:pt x="227330" y="100330"/>
                    <a:pt x="224790" y="132080"/>
                    <a:pt x="219710" y="151130"/>
                  </a:cubicBezTo>
                  <a:cubicBezTo>
                    <a:pt x="215900" y="163830"/>
                    <a:pt x="210820" y="172720"/>
                    <a:pt x="201930" y="182880"/>
                  </a:cubicBezTo>
                  <a:cubicBezTo>
                    <a:pt x="189230" y="196850"/>
                    <a:pt x="160020" y="214630"/>
                    <a:pt x="142240" y="220980"/>
                  </a:cubicBezTo>
                  <a:cubicBezTo>
                    <a:pt x="128270" y="226060"/>
                    <a:pt x="119380" y="227330"/>
                    <a:pt x="105410" y="224790"/>
                  </a:cubicBezTo>
                  <a:cubicBezTo>
                    <a:pt x="86360" y="222250"/>
                    <a:pt x="57150" y="212090"/>
                    <a:pt x="39370" y="196850"/>
                  </a:cubicBezTo>
                  <a:cubicBezTo>
                    <a:pt x="22860" y="181610"/>
                    <a:pt x="8890" y="157480"/>
                    <a:pt x="3810" y="134620"/>
                  </a:cubicBezTo>
                  <a:cubicBezTo>
                    <a:pt x="0" y="113030"/>
                    <a:pt x="3810" y="83820"/>
                    <a:pt x="12700" y="63500"/>
                  </a:cubicBezTo>
                  <a:cubicBezTo>
                    <a:pt x="22860" y="43180"/>
                    <a:pt x="46990" y="22860"/>
                    <a:pt x="63500" y="12700"/>
                  </a:cubicBezTo>
                  <a:cubicBezTo>
                    <a:pt x="74930" y="5080"/>
                    <a:pt x="83820" y="2540"/>
                    <a:pt x="97790" y="1270"/>
                  </a:cubicBezTo>
                  <a:cubicBezTo>
                    <a:pt x="121920" y="0"/>
                    <a:pt x="153670" y="6350"/>
                    <a:pt x="195580" y="15240"/>
                  </a:cubicBezTo>
                  <a:cubicBezTo>
                    <a:pt x="273050" y="30480"/>
                    <a:pt x="462280" y="82550"/>
                    <a:pt x="521970" y="106680"/>
                  </a:cubicBezTo>
                  <a:cubicBezTo>
                    <a:pt x="546100" y="115570"/>
                    <a:pt x="556260" y="119380"/>
                    <a:pt x="570230" y="132080"/>
                  </a:cubicBezTo>
                  <a:cubicBezTo>
                    <a:pt x="585470" y="148590"/>
                    <a:pt x="601980" y="181610"/>
                    <a:pt x="605790" y="204470"/>
                  </a:cubicBezTo>
                  <a:cubicBezTo>
                    <a:pt x="609600" y="223520"/>
                    <a:pt x="607060" y="241300"/>
                    <a:pt x="598170" y="257810"/>
                  </a:cubicBezTo>
                  <a:cubicBezTo>
                    <a:pt x="589280" y="279400"/>
                    <a:pt x="566420" y="306070"/>
                    <a:pt x="544830" y="317500"/>
                  </a:cubicBezTo>
                  <a:cubicBezTo>
                    <a:pt x="521970" y="328930"/>
                    <a:pt x="463550" y="326390"/>
                    <a:pt x="463550" y="326390"/>
                  </a:cubicBezTo>
                </a:path>
              </a:pathLst>
            </a:custGeom>
            <a:solidFill>
              <a:srgbClr val="AE612E"/>
            </a:solidFill>
            <a:ln cap="sq">
              <a:noFill/>
              <a:prstDash val="solid"/>
              <a:miter/>
            </a:ln>
          </p:spPr>
        </p:sp>
      </p:grpSp>
      <p:grpSp>
        <p:nvGrpSpPr>
          <p:cNvPr name="Group 19" id="19"/>
          <p:cNvGrpSpPr/>
          <p:nvPr/>
        </p:nvGrpSpPr>
        <p:grpSpPr>
          <a:xfrm rot="9760413">
            <a:off x="9342007" y="3597437"/>
            <a:ext cx="284169" cy="479582"/>
            <a:chOff x="0" y="0"/>
            <a:chExt cx="483870" cy="816610"/>
          </a:xfrm>
        </p:grpSpPr>
        <p:sp>
          <p:nvSpPr>
            <p:cNvPr name="Freeform 20" id="20"/>
            <p:cNvSpPr/>
            <p:nvPr/>
          </p:nvSpPr>
          <p:spPr>
            <a:xfrm flipH="false" flipV="false" rot="0">
              <a:off x="45720" y="48260"/>
              <a:ext cx="389890" cy="720090"/>
            </a:xfrm>
            <a:custGeom>
              <a:avLst/>
              <a:gdLst/>
              <a:ahLst/>
              <a:cxnLst/>
              <a:rect r="r" b="b" t="t" l="l"/>
              <a:pathLst>
                <a:path h="720090" w="389890">
                  <a:moveTo>
                    <a:pt x="5080" y="566420"/>
                  </a:moveTo>
                  <a:cubicBezTo>
                    <a:pt x="167640" y="64770"/>
                    <a:pt x="172720" y="46990"/>
                    <a:pt x="191770" y="31750"/>
                  </a:cubicBezTo>
                  <a:cubicBezTo>
                    <a:pt x="209550" y="15240"/>
                    <a:pt x="237490" y="3810"/>
                    <a:pt x="260350" y="2540"/>
                  </a:cubicBezTo>
                  <a:cubicBezTo>
                    <a:pt x="284480" y="0"/>
                    <a:pt x="313690" y="7620"/>
                    <a:pt x="334010" y="20320"/>
                  </a:cubicBezTo>
                  <a:cubicBezTo>
                    <a:pt x="354330" y="34290"/>
                    <a:pt x="373380" y="57150"/>
                    <a:pt x="381000" y="80010"/>
                  </a:cubicBezTo>
                  <a:cubicBezTo>
                    <a:pt x="389890" y="102870"/>
                    <a:pt x="389890" y="133350"/>
                    <a:pt x="383540" y="156210"/>
                  </a:cubicBezTo>
                  <a:cubicBezTo>
                    <a:pt x="375920" y="179070"/>
                    <a:pt x="354330" y="204470"/>
                    <a:pt x="339090" y="217170"/>
                  </a:cubicBezTo>
                  <a:cubicBezTo>
                    <a:pt x="327660" y="226060"/>
                    <a:pt x="316230" y="229870"/>
                    <a:pt x="303530" y="233680"/>
                  </a:cubicBezTo>
                  <a:cubicBezTo>
                    <a:pt x="292100" y="237490"/>
                    <a:pt x="280670" y="240030"/>
                    <a:pt x="265430" y="238760"/>
                  </a:cubicBezTo>
                  <a:cubicBezTo>
                    <a:pt x="245110" y="236220"/>
                    <a:pt x="213360" y="227330"/>
                    <a:pt x="195580" y="212090"/>
                  </a:cubicBezTo>
                  <a:cubicBezTo>
                    <a:pt x="176530" y="196850"/>
                    <a:pt x="161290" y="167640"/>
                    <a:pt x="154940" y="148590"/>
                  </a:cubicBezTo>
                  <a:cubicBezTo>
                    <a:pt x="149860" y="134620"/>
                    <a:pt x="149860" y="124460"/>
                    <a:pt x="151130" y="110490"/>
                  </a:cubicBezTo>
                  <a:cubicBezTo>
                    <a:pt x="154940" y="90170"/>
                    <a:pt x="170180" y="57150"/>
                    <a:pt x="181610" y="40640"/>
                  </a:cubicBezTo>
                  <a:cubicBezTo>
                    <a:pt x="190500" y="29210"/>
                    <a:pt x="200660" y="22860"/>
                    <a:pt x="212090" y="16510"/>
                  </a:cubicBezTo>
                  <a:cubicBezTo>
                    <a:pt x="223520" y="10160"/>
                    <a:pt x="233680" y="5080"/>
                    <a:pt x="247650" y="3810"/>
                  </a:cubicBezTo>
                  <a:cubicBezTo>
                    <a:pt x="267970" y="1270"/>
                    <a:pt x="302260" y="3810"/>
                    <a:pt x="323850" y="13970"/>
                  </a:cubicBezTo>
                  <a:cubicBezTo>
                    <a:pt x="344170" y="25400"/>
                    <a:pt x="365760" y="46990"/>
                    <a:pt x="375920" y="68580"/>
                  </a:cubicBezTo>
                  <a:cubicBezTo>
                    <a:pt x="387350" y="90170"/>
                    <a:pt x="388620" y="113030"/>
                    <a:pt x="386080" y="143510"/>
                  </a:cubicBezTo>
                  <a:cubicBezTo>
                    <a:pt x="382270" y="194310"/>
                    <a:pt x="347980" y="270510"/>
                    <a:pt x="323850" y="342900"/>
                  </a:cubicBezTo>
                  <a:cubicBezTo>
                    <a:pt x="294640" y="433070"/>
                    <a:pt x="259080" y="579120"/>
                    <a:pt x="224790" y="640080"/>
                  </a:cubicBezTo>
                  <a:cubicBezTo>
                    <a:pt x="208280" y="670560"/>
                    <a:pt x="195580" y="690880"/>
                    <a:pt x="172720" y="703580"/>
                  </a:cubicBezTo>
                  <a:cubicBezTo>
                    <a:pt x="151130" y="716280"/>
                    <a:pt x="115570" y="720090"/>
                    <a:pt x="91440" y="716280"/>
                  </a:cubicBezTo>
                  <a:cubicBezTo>
                    <a:pt x="72390" y="713740"/>
                    <a:pt x="55880" y="704850"/>
                    <a:pt x="41910" y="693420"/>
                  </a:cubicBezTo>
                  <a:cubicBezTo>
                    <a:pt x="27940" y="681990"/>
                    <a:pt x="13970" y="666750"/>
                    <a:pt x="7620" y="648970"/>
                  </a:cubicBezTo>
                  <a:cubicBezTo>
                    <a:pt x="0" y="626110"/>
                    <a:pt x="5080" y="566420"/>
                    <a:pt x="5080" y="566420"/>
                  </a:cubicBezTo>
                </a:path>
              </a:pathLst>
            </a:custGeom>
            <a:solidFill>
              <a:srgbClr val="AE612E"/>
            </a:solidFill>
            <a:ln cap="sq">
              <a:noFill/>
              <a:prstDash val="solid"/>
              <a:miter/>
            </a:ln>
          </p:spPr>
        </p:sp>
      </p:grpSp>
      <p:sp>
        <p:nvSpPr>
          <p:cNvPr name="Freeform 21" id="21"/>
          <p:cNvSpPr/>
          <p:nvPr/>
        </p:nvSpPr>
        <p:spPr>
          <a:xfrm flipH="false" flipV="false" rot="0">
            <a:off x="377598" y="521315"/>
            <a:ext cx="940347" cy="1026300"/>
          </a:xfrm>
          <a:custGeom>
            <a:avLst/>
            <a:gdLst/>
            <a:ahLst/>
            <a:cxnLst/>
            <a:rect r="r" b="b" t="t" l="l"/>
            <a:pathLst>
              <a:path h="1026300" w="940347">
                <a:moveTo>
                  <a:pt x="0" y="0"/>
                </a:moveTo>
                <a:lnTo>
                  <a:pt x="940347" y="0"/>
                </a:lnTo>
                <a:lnTo>
                  <a:pt x="940347" y="1026300"/>
                </a:lnTo>
                <a:lnTo>
                  <a:pt x="0" y="1026300"/>
                </a:lnTo>
                <a:lnTo>
                  <a:pt x="0" y="0"/>
                </a:lnTo>
                <a:close/>
              </a:path>
            </a:pathLst>
          </a:custGeom>
          <a:blipFill>
            <a:blip r:embed="rId8"/>
            <a:stretch>
              <a:fillRect l="0" t="0" r="0" b="0"/>
            </a:stretch>
          </a:blipFill>
        </p:spPr>
      </p:sp>
      <p:grpSp>
        <p:nvGrpSpPr>
          <p:cNvPr name="Group 22" id="22"/>
          <p:cNvGrpSpPr/>
          <p:nvPr/>
        </p:nvGrpSpPr>
        <p:grpSpPr>
          <a:xfrm rot="0">
            <a:off x="11638598" y="4209097"/>
            <a:ext cx="444818" cy="1658302"/>
            <a:chOff x="0" y="0"/>
            <a:chExt cx="593090" cy="2211070"/>
          </a:xfrm>
        </p:grpSpPr>
        <p:sp>
          <p:nvSpPr>
            <p:cNvPr name="Freeform 23" id="23"/>
            <p:cNvSpPr/>
            <p:nvPr/>
          </p:nvSpPr>
          <p:spPr>
            <a:xfrm flipH="false" flipV="false" rot="0">
              <a:off x="48260" y="48260"/>
              <a:ext cx="504190" cy="2113280"/>
            </a:xfrm>
            <a:custGeom>
              <a:avLst/>
              <a:gdLst/>
              <a:ahLst/>
              <a:cxnLst/>
              <a:rect r="r" b="b" t="t" l="l"/>
              <a:pathLst>
                <a:path h="2113280" w="504190">
                  <a:moveTo>
                    <a:pt x="436880" y="71120"/>
                  </a:moveTo>
                  <a:cubicBezTo>
                    <a:pt x="499110" y="533400"/>
                    <a:pt x="504190" y="728980"/>
                    <a:pt x="492760" y="880110"/>
                  </a:cubicBezTo>
                  <a:cubicBezTo>
                    <a:pt x="482600" y="1012190"/>
                    <a:pt x="467360" y="1103630"/>
                    <a:pt x="433070" y="1248410"/>
                  </a:cubicBezTo>
                  <a:cubicBezTo>
                    <a:pt x="382270" y="1465580"/>
                    <a:pt x="237490" y="1946910"/>
                    <a:pt x="184150" y="2049780"/>
                  </a:cubicBezTo>
                  <a:cubicBezTo>
                    <a:pt x="168910" y="2076450"/>
                    <a:pt x="162560" y="2086610"/>
                    <a:pt x="147320" y="2096770"/>
                  </a:cubicBezTo>
                  <a:cubicBezTo>
                    <a:pt x="130810" y="2106930"/>
                    <a:pt x="107950" y="2113280"/>
                    <a:pt x="88900" y="2112010"/>
                  </a:cubicBezTo>
                  <a:cubicBezTo>
                    <a:pt x="69850" y="2110740"/>
                    <a:pt x="48260" y="2100580"/>
                    <a:pt x="34290" y="2089150"/>
                  </a:cubicBezTo>
                  <a:cubicBezTo>
                    <a:pt x="20320" y="2076450"/>
                    <a:pt x="8890" y="2052320"/>
                    <a:pt x="3810" y="2037080"/>
                  </a:cubicBezTo>
                  <a:cubicBezTo>
                    <a:pt x="1270" y="2025650"/>
                    <a:pt x="0" y="2018030"/>
                    <a:pt x="2540" y="2006600"/>
                  </a:cubicBezTo>
                  <a:cubicBezTo>
                    <a:pt x="6350" y="1991360"/>
                    <a:pt x="17780" y="1964690"/>
                    <a:pt x="27940" y="1953260"/>
                  </a:cubicBezTo>
                  <a:cubicBezTo>
                    <a:pt x="35560" y="1944370"/>
                    <a:pt x="41910" y="1939290"/>
                    <a:pt x="53340" y="1934210"/>
                  </a:cubicBezTo>
                  <a:cubicBezTo>
                    <a:pt x="67310" y="1929130"/>
                    <a:pt x="93980" y="1922780"/>
                    <a:pt x="111760" y="1926590"/>
                  </a:cubicBezTo>
                  <a:cubicBezTo>
                    <a:pt x="130810" y="1929130"/>
                    <a:pt x="152400" y="1944370"/>
                    <a:pt x="165100" y="1954530"/>
                  </a:cubicBezTo>
                  <a:cubicBezTo>
                    <a:pt x="172720" y="1962150"/>
                    <a:pt x="177800" y="1969770"/>
                    <a:pt x="181610" y="1979930"/>
                  </a:cubicBezTo>
                  <a:cubicBezTo>
                    <a:pt x="186690" y="1995170"/>
                    <a:pt x="189230" y="2023110"/>
                    <a:pt x="186690" y="2039620"/>
                  </a:cubicBezTo>
                  <a:cubicBezTo>
                    <a:pt x="185420" y="2051050"/>
                    <a:pt x="181610" y="2058670"/>
                    <a:pt x="175260" y="2067560"/>
                  </a:cubicBezTo>
                  <a:cubicBezTo>
                    <a:pt x="165100" y="2080260"/>
                    <a:pt x="146050" y="2099310"/>
                    <a:pt x="129540" y="2105660"/>
                  </a:cubicBezTo>
                  <a:cubicBezTo>
                    <a:pt x="111760" y="2112010"/>
                    <a:pt x="87630" y="2113280"/>
                    <a:pt x="69850" y="2108200"/>
                  </a:cubicBezTo>
                  <a:cubicBezTo>
                    <a:pt x="50800" y="2103120"/>
                    <a:pt x="31750" y="2089150"/>
                    <a:pt x="20320" y="2073910"/>
                  </a:cubicBezTo>
                  <a:cubicBezTo>
                    <a:pt x="8890" y="2058670"/>
                    <a:pt x="2540" y="2045970"/>
                    <a:pt x="2540" y="2016760"/>
                  </a:cubicBezTo>
                  <a:cubicBezTo>
                    <a:pt x="1270" y="1910080"/>
                    <a:pt x="184150" y="1478280"/>
                    <a:pt x="233680" y="1282700"/>
                  </a:cubicBezTo>
                  <a:cubicBezTo>
                    <a:pt x="265430" y="1154430"/>
                    <a:pt x="281940" y="1042670"/>
                    <a:pt x="294640" y="961390"/>
                  </a:cubicBezTo>
                  <a:cubicBezTo>
                    <a:pt x="303530" y="911860"/>
                    <a:pt x="307340" y="894080"/>
                    <a:pt x="311150" y="842010"/>
                  </a:cubicBezTo>
                  <a:cubicBezTo>
                    <a:pt x="317500" y="745490"/>
                    <a:pt x="321310" y="562610"/>
                    <a:pt x="314960" y="429260"/>
                  </a:cubicBezTo>
                  <a:cubicBezTo>
                    <a:pt x="308610" y="303530"/>
                    <a:pt x="254000" y="124460"/>
                    <a:pt x="273050" y="60960"/>
                  </a:cubicBezTo>
                  <a:cubicBezTo>
                    <a:pt x="279400" y="35560"/>
                    <a:pt x="293370" y="22860"/>
                    <a:pt x="309880" y="13970"/>
                  </a:cubicBezTo>
                  <a:cubicBezTo>
                    <a:pt x="325120" y="3810"/>
                    <a:pt x="350520" y="0"/>
                    <a:pt x="368300" y="2540"/>
                  </a:cubicBezTo>
                  <a:cubicBezTo>
                    <a:pt x="387350" y="6350"/>
                    <a:pt x="408940" y="21590"/>
                    <a:pt x="420370" y="34290"/>
                  </a:cubicBezTo>
                  <a:cubicBezTo>
                    <a:pt x="429260" y="44450"/>
                    <a:pt x="436880" y="71120"/>
                    <a:pt x="436880" y="71120"/>
                  </a:cubicBezTo>
                </a:path>
              </a:pathLst>
            </a:custGeom>
            <a:solidFill>
              <a:srgbClr val="AE612E"/>
            </a:solidFill>
            <a:ln cap="sq">
              <a:noFill/>
              <a:prstDash val="solid"/>
              <a:miter/>
            </a:ln>
          </p:spPr>
        </p:sp>
      </p:grpSp>
      <p:grpSp>
        <p:nvGrpSpPr>
          <p:cNvPr name="Group 24" id="24"/>
          <p:cNvGrpSpPr/>
          <p:nvPr/>
        </p:nvGrpSpPr>
        <p:grpSpPr>
          <a:xfrm rot="0">
            <a:off x="11507152" y="5878830"/>
            <a:ext cx="192405" cy="192405"/>
            <a:chOff x="0" y="0"/>
            <a:chExt cx="256540" cy="256540"/>
          </a:xfrm>
        </p:grpSpPr>
        <p:sp>
          <p:nvSpPr>
            <p:cNvPr name="Freeform 25" id="25"/>
            <p:cNvSpPr/>
            <p:nvPr/>
          </p:nvSpPr>
          <p:spPr>
            <a:xfrm flipH="false" flipV="false" rot="0">
              <a:off x="44450" y="46990"/>
              <a:ext cx="160020" cy="163830"/>
            </a:xfrm>
            <a:custGeom>
              <a:avLst/>
              <a:gdLst/>
              <a:ahLst/>
              <a:cxnLst/>
              <a:rect r="r" b="b" t="t" l="l"/>
              <a:pathLst>
                <a:path h="163830" w="160020">
                  <a:moveTo>
                    <a:pt x="160020" y="58420"/>
                  </a:moveTo>
                  <a:cubicBezTo>
                    <a:pt x="138430" y="146050"/>
                    <a:pt x="129540" y="153670"/>
                    <a:pt x="115570" y="158750"/>
                  </a:cubicBezTo>
                  <a:cubicBezTo>
                    <a:pt x="96520" y="163830"/>
                    <a:pt x="57150" y="161290"/>
                    <a:pt x="39370" y="153670"/>
                  </a:cubicBezTo>
                  <a:cubicBezTo>
                    <a:pt x="25400" y="147320"/>
                    <a:pt x="16510" y="138430"/>
                    <a:pt x="11430" y="125730"/>
                  </a:cubicBezTo>
                  <a:cubicBezTo>
                    <a:pt x="2540" y="107950"/>
                    <a:pt x="0" y="68580"/>
                    <a:pt x="6350" y="49530"/>
                  </a:cubicBezTo>
                  <a:cubicBezTo>
                    <a:pt x="10160" y="35560"/>
                    <a:pt x="1778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grpSp>
        <p:nvGrpSpPr>
          <p:cNvPr name="Group 26" id="26"/>
          <p:cNvGrpSpPr/>
          <p:nvPr/>
        </p:nvGrpSpPr>
        <p:grpSpPr>
          <a:xfrm rot="0">
            <a:off x="3654742" y="8822055"/>
            <a:ext cx="1919288" cy="957262"/>
            <a:chOff x="0" y="0"/>
            <a:chExt cx="2559050" cy="1276350"/>
          </a:xfrm>
        </p:grpSpPr>
        <p:sp>
          <p:nvSpPr>
            <p:cNvPr name="Freeform 27" id="27"/>
            <p:cNvSpPr/>
            <p:nvPr/>
          </p:nvSpPr>
          <p:spPr>
            <a:xfrm flipH="false" flipV="false" rot="0">
              <a:off x="45720" y="50800"/>
              <a:ext cx="2466340" cy="1176020"/>
            </a:xfrm>
            <a:custGeom>
              <a:avLst/>
              <a:gdLst/>
              <a:ahLst/>
              <a:cxnLst/>
              <a:rect r="r" b="b" t="t" l="l"/>
              <a:pathLst>
                <a:path h="1176020" w="2466340">
                  <a:moveTo>
                    <a:pt x="97790" y="0"/>
                  </a:moveTo>
                  <a:cubicBezTo>
                    <a:pt x="567690" y="82550"/>
                    <a:pt x="635000" y="96520"/>
                    <a:pt x="754380" y="137160"/>
                  </a:cubicBezTo>
                  <a:cubicBezTo>
                    <a:pt x="961390" y="208280"/>
                    <a:pt x="1377950" y="392430"/>
                    <a:pt x="1578610" y="487680"/>
                  </a:cubicBezTo>
                  <a:cubicBezTo>
                    <a:pt x="1696720" y="544830"/>
                    <a:pt x="1780540" y="586740"/>
                    <a:pt x="1855470" y="633730"/>
                  </a:cubicBezTo>
                  <a:cubicBezTo>
                    <a:pt x="1911350" y="669290"/>
                    <a:pt x="1934210" y="695960"/>
                    <a:pt x="1995170" y="736600"/>
                  </a:cubicBezTo>
                  <a:cubicBezTo>
                    <a:pt x="2098040" y="806450"/>
                    <a:pt x="2368550" y="948690"/>
                    <a:pt x="2429510" y="1008380"/>
                  </a:cubicBezTo>
                  <a:cubicBezTo>
                    <a:pt x="2449830" y="1028700"/>
                    <a:pt x="2456180" y="1040130"/>
                    <a:pt x="2461260" y="1057910"/>
                  </a:cubicBezTo>
                  <a:cubicBezTo>
                    <a:pt x="2466340" y="1075690"/>
                    <a:pt x="2463800" y="1099820"/>
                    <a:pt x="2457450" y="1117600"/>
                  </a:cubicBezTo>
                  <a:cubicBezTo>
                    <a:pt x="2449830" y="1134110"/>
                    <a:pt x="2434590" y="1151890"/>
                    <a:pt x="2418080" y="1162050"/>
                  </a:cubicBezTo>
                  <a:cubicBezTo>
                    <a:pt x="2401570" y="1170940"/>
                    <a:pt x="2378710" y="1176020"/>
                    <a:pt x="2359660" y="1173480"/>
                  </a:cubicBezTo>
                  <a:cubicBezTo>
                    <a:pt x="2340610" y="1170940"/>
                    <a:pt x="2319020" y="1158240"/>
                    <a:pt x="2306320" y="1148080"/>
                  </a:cubicBezTo>
                  <a:cubicBezTo>
                    <a:pt x="2297430" y="1140460"/>
                    <a:pt x="2292350" y="1134110"/>
                    <a:pt x="2288540" y="1123950"/>
                  </a:cubicBezTo>
                  <a:cubicBezTo>
                    <a:pt x="2282190" y="1108710"/>
                    <a:pt x="2277110" y="1083310"/>
                    <a:pt x="2279650" y="1064260"/>
                  </a:cubicBezTo>
                  <a:cubicBezTo>
                    <a:pt x="2283460" y="1046480"/>
                    <a:pt x="2297430" y="1024890"/>
                    <a:pt x="2308860" y="1012190"/>
                  </a:cubicBezTo>
                  <a:cubicBezTo>
                    <a:pt x="2316480" y="1004570"/>
                    <a:pt x="2322830" y="999490"/>
                    <a:pt x="2334260" y="996950"/>
                  </a:cubicBezTo>
                  <a:cubicBezTo>
                    <a:pt x="2349500" y="990600"/>
                    <a:pt x="2377440" y="988060"/>
                    <a:pt x="2392680" y="990600"/>
                  </a:cubicBezTo>
                  <a:cubicBezTo>
                    <a:pt x="2404110" y="993140"/>
                    <a:pt x="2411730" y="995680"/>
                    <a:pt x="2420620" y="1002030"/>
                  </a:cubicBezTo>
                  <a:cubicBezTo>
                    <a:pt x="2433320" y="1012190"/>
                    <a:pt x="2451100" y="1031240"/>
                    <a:pt x="2458720" y="1049020"/>
                  </a:cubicBezTo>
                  <a:cubicBezTo>
                    <a:pt x="2465070" y="1065530"/>
                    <a:pt x="2466340" y="1089660"/>
                    <a:pt x="2459990" y="1107440"/>
                  </a:cubicBezTo>
                  <a:cubicBezTo>
                    <a:pt x="2454910" y="1125220"/>
                    <a:pt x="2440940" y="1145540"/>
                    <a:pt x="2425700" y="1155700"/>
                  </a:cubicBezTo>
                  <a:cubicBezTo>
                    <a:pt x="2411730" y="1167130"/>
                    <a:pt x="2385060" y="1173480"/>
                    <a:pt x="2369820" y="1174750"/>
                  </a:cubicBezTo>
                  <a:cubicBezTo>
                    <a:pt x="2358390" y="1174750"/>
                    <a:pt x="2355850" y="1174750"/>
                    <a:pt x="2340610" y="1168400"/>
                  </a:cubicBezTo>
                  <a:cubicBezTo>
                    <a:pt x="2258060" y="1136650"/>
                    <a:pt x="1849120" y="840740"/>
                    <a:pt x="1626870" y="720090"/>
                  </a:cubicBezTo>
                  <a:cubicBezTo>
                    <a:pt x="1446530" y="621030"/>
                    <a:pt x="1266190" y="544830"/>
                    <a:pt x="1116330" y="480060"/>
                  </a:cubicBezTo>
                  <a:cubicBezTo>
                    <a:pt x="1002030" y="430530"/>
                    <a:pt x="876300" y="394970"/>
                    <a:pt x="810260" y="360680"/>
                  </a:cubicBezTo>
                  <a:cubicBezTo>
                    <a:pt x="777240" y="342900"/>
                    <a:pt x="772160" y="326390"/>
                    <a:pt x="739140" y="311150"/>
                  </a:cubicBezTo>
                  <a:cubicBezTo>
                    <a:pt x="683260" y="285750"/>
                    <a:pt x="554990" y="270510"/>
                    <a:pt x="494030" y="250190"/>
                  </a:cubicBezTo>
                  <a:cubicBezTo>
                    <a:pt x="457200" y="238760"/>
                    <a:pt x="447040" y="226060"/>
                    <a:pt x="407670" y="215900"/>
                  </a:cubicBezTo>
                  <a:cubicBezTo>
                    <a:pt x="330200" y="194310"/>
                    <a:pt x="113030" y="189230"/>
                    <a:pt x="53340" y="160020"/>
                  </a:cubicBezTo>
                  <a:cubicBezTo>
                    <a:pt x="29210" y="148590"/>
                    <a:pt x="17780" y="135890"/>
                    <a:pt x="10160" y="119380"/>
                  </a:cubicBezTo>
                  <a:cubicBezTo>
                    <a:pt x="1270" y="102870"/>
                    <a:pt x="0" y="78740"/>
                    <a:pt x="5080" y="60960"/>
                  </a:cubicBezTo>
                  <a:cubicBezTo>
                    <a:pt x="10160" y="43180"/>
                    <a:pt x="24130" y="22860"/>
                    <a:pt x="39370" y="12700"/>
                  </a:cubicBezTo>
                  <a:cubicBezTo>
                    <a:pt x="55880" y="2540"/>
                    <a:pt x="97790" y="0"/>
                    <a:pt x="97790" y="0"/>
                  </a:cubicBezTo>
                </a:path>
              </a:pathLst>
            </a:custGeom>
            <a:solidFill>
              <a:srgbClr val="AE612E"/>
            </a:solidFill>
            <a:ln cap="sq">
              <a:noFill/>
              <a:prstDash val="solid"/>
              <a:miter/>
            </a:ln>
          </p:spPr>
        </p:sp>
      </p:grpSp>
      <p:grpSp>
        <p:nvGrpSpPr>
          <p:cNvPr name="Group 28" id="28"/>
          <p:cNvGrpSpPr/>
          <p:nvPr/>
        </p:nvGrpSpPr>
        <p:grpSpPr>
          <a:xfrm rot="0">
            <a:off x="5517832" y="9682162"/>
            <a:ext cx="192405" cy="197167"/>
            <a:chOff x="0" y="0"/>
            <a:chExt cx="256540" cy="262890"/>
          </a:xfrm>
        </p:grpSpPr>
        <p:sp>
          <p:nvSpPr>
            <p:cNvPr name="Freeform 29" id="29"/>
            <p:cNvSpPr/>
            <p:nvPr/>
          </p:nvSpPr>
          <p:spPr>
            <a:xfrm flipH="false" flipV="false" rot="0">
              <a:off x="44450" y="48260"/>
              <a:ext cx="160020" cy="166370"/>
            </a:xfrm>
            <a:custGeom>
              <a:avLst/>
              <a:gdLst/>
              <a:ahLst/>
              <a:cxnLst/>
              <a:rect r="r" b="b" t="t" l="l"/>
              <a:pathLst>
                <a:path h="166370" w="160020">
                  <a:moveTo>
                    <a:pt x="160020" y="57150"/>
                  </a:moveTo>
                  <a:cubicBezTo>
                    <a:pt x="139700" y="144780"/>
                    <a:pt x="127000" y="152400"/>
                    <a:pt x="115570" y="157480"/>
                  </a:cubicBezTo>
                  <a:cubicBezTo>
                    <a:pt x="104140" y="162560"/>
                    <a:pt x="91440" y="166370"/>
                    <a:pt x="76200" y="163830"/>
                  </a:cubicBezTo>
                  <a:cubicBezTo>
                    <a:pt x="57150" y="161290"/>
                    <a:pt x="22860" y="143510"/>
                    <a:pt x="11430" y="124460"/>
                  </a:cubicBezTo>
                  <a:cubicBezTo>
                    <a:pt x="0" y="105410"/>
                    <a:pt x="0" y="67310"/>
                    <a:pt x="6350" y="48260"/>
                  </a:cubicBezTo>
                  <a:cubicBezTo>
                    <a:pt x="10160" y="34290"/>
                    <a:pt x="19050" y="24130"/>
                    <a:pt x="30480" y="16510"/>
                  </a:cubicBezTo>
                  <a:cubicBezTo>
                    <a:pt x="48260" y="6350"/>
                    <a:pt x="86360" y="0"/>
                    <a:pt x="106680" y="2540"/>
                  </a:cubicBezTo>
                  <a:cubicBezTo>
                    <a:pt x="120650" y="6350"/>
                    <a:pt x="139700" y="24130"/>
                    <a:pt x="139700" y="24130"/>
                  </a:cubicBezTo>
                </a:path>
              </a:pathLst>
            </a:custGeom>
            <a:solidFill>
              <a:srgbClr val="AE612E"/>
            </a:solidFill>
            <a:ln cap="sq">
              <a:noFill/>
              <a:prstDash val="solid"/>
              <a:miter/>
            </a:ln>
          </p:spPr>
        </p:sp>
      </p:grpSp>
      <p:grpSp>
        <p:nvGrpSpPr>
          <p:cNvPr name="Group 30" id="30"/>
          <p:cNvGrpSpPr/>
          <p:nvPr/>
        </p:nvGrpSpPr>
        <p:grpSpPr>
          <a:xfrm rot="0">
            <a:off x="816293" y="3791903"/>
            <a:ext cx="1414462" cy="617220"/>
            <a:chOff x="0" y="0"/>
            <a:chExt cx="1885950" cy="822960"/>
          </a:xfrm>
        </p:grpSpPr>
        <p:sp>
          <p:nvSpPr>
            <p:cNvPr name="Freeform 31" id="31"/>
            <p:cNvSpPr/>
            <p:nvPr/>
          </p:nvSpPr>
          <p:spPr>
            <a:xfrm flipH="false" flipV="false" rot="0">
              <a:off x="45720" y="45720"/>
              <a:ext cx="1789430" cy="732790"/>
            </a:xfrm>
            <a:custGeom>
              <a:avLst/>
              <a:gdLst/>
              <a:ahLst/>
              <a:cxnLst/>
              <a:rect r="r" b="b" t="t" l="l"/>
              <a:pathLst>
                <a:path h="732790" w="1789430">
                  <a:moveTo>
                    <a:pt x="43180" y="571500"/>
                  </a:moveTo>
                  <a:cubicBezTo>
                    <a:pt x="480060" y="332740"/>
                    <a:pt x="497840" y="327660"/>
                    <a:pt x="554990" y="306070"/>
                  </a:cubicBezTo>
                  <a:cubicBezTo>
                    <a:pt x="668020" y="264160"/>
                    <a:pt x="909320" y="177800"/>
                    <a:pt x="1064260" y="133350"/>
                  </a:cubicBezTo>
                  <a:cubicBezTo>
                    <a:pt x="1188720" y="96520"/>
                    <a:pt x="1306830" y="69850"/>
                    <a:pt x="1408430" y="48260"/>
                  </a:cubicBezTo>
                  <a:cubicBezTo>
                    <a:pt x="1488440" y="30480"/>
                    <a:pt x="1567180" y="11430"/>
                    <a:pt x="1626870" y="6350"/>
                  </a:cubicBezTo>
                  <a:cubicBezTo>
                    <a:pt x="1664970" y="3810"/>
                    <a:pt x="1699260" y="0"/>
                    <a:pt x="1724660" y="8890"/>
                  </a:cubicBezTo>
                  <a:cubicBezTo>
                    <a:pt x="1744980" y="15240"/>
                    <a:pt x="1762760" y="31750"/>
                    <a:pt x="1772920" y="44450"/>
                  </a:cubicBezTo>
                  <a:cubicBezTo>
                    <a:pt x="1779270" y="53340"/>
                    <a:pt x="1783080" y="59690"/>
                    <a:pt x="1785620" y="71120"/>
                  </a:cubicBezTo>
                  <a:cubicBezTo>
                    <a:pt x="1789430" y="86360"/>
                    <a:pt x="1789430" y="113030"/>
                    <a:pt x="1783080" y="130810"/>
                  </a:cubicBezTo>
                  <a:cubicBezTo>
                    <a:pt x="1776730" y="148590"/>
                    <a:pt x="1761490" y="166370"/>
                    <a:pt x="1746250" y="176530"/>
                  </a:cubicBezTo>
                  <a:cubicBezTo>
                    <a:pt x="1729740" y="186690"/>
                    <a:pt x="1704340" y="190500"/>
                    <a:pt x="1687830" y="190500"/>
                  </a:cubicBezTo>
                  <a:cubicBezTo>
                    <a:pt x="1676400" y="190500"/>
                    <a:pt x="1668780" y="187960"/>
                    <a:pt x="1658620" y="182880"/>
                  </a:cubicBezTo>
                  <a:cubicBezTo>
                    <a:pt x="1644650" y="175260"/>
                    <a:pt x="1624330" y="156210"/>
                    <a:pt x="1615440" y="142240"/>
                  </a:cubicBezTo>
                  <a:cubicBezTo>
                    <a:pt x="1609090" y="133350"/>
                    <a:pt x="1606550" y="125730"/>
                    <a:pt x="1605280" y="114300"/>
                  </a:cubicBezTo>
                  <a:cubicBezTo>
                    <a:pt x="1602740" y="97790"/>
                    <a:pt x="1607820" y="69850"/>
                    <a:pt x="1614170" y="55880"/>
                  </a:cubicBezTo>
                  <a:cubicBezTo>
                    <a:pt x="1617980" y="44450"/>
                    <a:pt x="1623060" y="38100"/>
                    <a:pt x="1631950" y="30480"/>
                  </a:cubicBezTo>
                  <a:cubicBezTo>
                    <a:pt x="1643380" y="20320"/>
                    <a:pt x="1666240" y="7620"/>
                    <a:pt x="1685290" y="5080"/>
                  </a:cubicBezTo>
                  <a:cubicBezTo>
                    <a:pt x="1703070" y="2540"/>
                    <a:pt x="1727200" y="7620"/>
                    <a:pt x="1743710" y="17780"/>
                  </a:cubicBezTo>
                  <a:cubicBezTo>
                    <a:pt x="1758950" y="26670"/>
                    <a:pt x="1775460" y="48260"/>
                    <a:pt x="1781810" y="62230"/>
                  </a:cubicBezTo>
                  <a:cubicBezTo>
                    <a:pt x="1788160" y="72390"/>
                    <a:pt x="1789430" y="80010"/>
                    <a:pt x="1789430" y="91440"/>
                  </a:cubicBezTo>
                  <a:cubicBezTo>
                    <a:pt x="1789430" y="106680"/>
                    <a:pt x="1784350" y="133350"/>
                    <a:pt x="1774190" y="148590"/>
                  </a:cubicBezTo>
                  <a:cubicBezTo>
                    <a:pt x="1764030" y="163830"/>
                    <a:pt x="1750060" y="176530"/>
                    <a:pt x="1727200" y="185420"/>
                  </a:cubicBezTo>
                  <a:cubicBezTo>
                    <a:pt x="1689100" y="200660"/>
                    <a:pt x="1623060" y="189230"/>
                    <a:pt x="1550670" y="200660"/>
                  </a:cubicBezTo>
                  <a:cubicBezTo>
                    <a:pt x="1432560" y="219710"/>
                    <a:pt x="1247140" y="260350"/>
                    <a:pt x="1087120" y="308610"/>
                  </a:cubicBezTo>
                  <a:cubicBezTo>
                    <a:pt x="906780" y="360680"/>
                    <a:pt x="693420" y="435610"/>
                    <a:pt x="523240" y="510540"/>
                  </a:cubicBezTo>
                  <a:cubicBezTo>
                    <a:pt x="372110" y="576580"/>
                    <a:pt x="189230" y="709930"/>
                    <a:pt x="111760" y="726440"/>
                  </a:cubicBezTo>
                  <a:cubicBezTo>
                    <a:pt x="83820" y="732790"/>
                    <a:pt x="68580" y="730250"/>
                    <a:pt x="50800" y="722630"/>
                  </a:cubicBezTo>
                  <a:cubicBezTo>
                    <a:pt x="34290" y="715010"/>
                    <a:pt x="16510" y="697230"/>
                    <a:pt x="8890" y="679450"/>
                  </a:cubicBezTo>
                  <a:cubicBezTo>
                    <a:pt x="1270" y="662940"/>
                    <a:pt x="0" y="637540"/>
                    <a:pt x="5080" y="619760"/>
                  </a:cubicBezTo>
                  <a:cubicBezTo>
                    <a:pt x="11430" y="601980"/>
                    <a:pt x="43180" y="571500"/>
                    <a:pt x="43180" y="571500"/>
                  </a:cubicBezTo>
                </a:path>
              </a:pathLst>
            </a:custGeom>
            <a:solidFill>
              <a:srgbClr val="AE612E"/>
            </a:solidFill>
            <a:ln cap="sq">
              <a:noFill/>
              <a:prstDash val="solid"/>
              <a:miter/>
            </a:ln>
          </p:spPr>
        </p:sp>
      </p:grpSp>
      <p:grpSp>
        <p:nvGrpSpPr>
          <p:cNvPr name="Group 32" id="32"/>
          <p:cNvGrpSpPr/>
          <p:nvPr/>
        </p:nvGrpSpPr>
        <p:grpSpPr>
          <a:xfrm rot="0">
            <a:off x="2240280" y="3777615"/>
            <a:ext cx="197167" cy="197167"/>
            <a:chOff x="0" y="0"/>
            <a:chExt cx="262890" cy="262890"/>
          </a:xfrm>
        </p:grpSpPr>
        <p:sp>
          <p:nvSpPr>
            <p:cNvPr name="Freeform 33" id="33"/>
            <p:cNvSpPr/>
            <p:nvPr/>
          </p:nvSpPr>
          <p:spPr>
            <a:xfrm flipH="false" flipV="false" rot="0">
              <a:off x="49530" y="48260"/>
              <a:ext cx="162560" cy="166370"/>
            </a:xfrm>
            <a:custGeom>
              <a:avLst/>
              <a:gdLst/>
              <a:ahLst/>
              <a:cxnLst/>
              <a:rect r="r" b="b" t="t" l="l"/>
              <a:pathLst>
                <a:path h="166370" w="162560">
                  <a:moveTo>
                    <a:pt x="162560" y="57150"/>
                  </a:moveTo>
                  <a:cubicBezTo>
                    <a:pt x="140970" y="144780"/>
                    <a:pt x="129540" y="152400"/>
                    <a:pt x="118110" y="157480"/>
                  </a:cubicBezTo>
                  <a:cubicBezTo>
                    <a:pt x="105410" y="162560"/>
                    <a:pt x="92710" y="166370"/>
                    <a:pt x="78740" y="163830"/>
                  </a:cubicBezTo>
                  <a:cubicBezTo>
                    <a:pt x="59690" y="161290"/>
                    <a:pt x="25400" y="140970"/>
                    <a:pt x="12700" y="124460"/>
                  </a:cubicBezTo>
                  <a:cubicBezTo>
                    <a:pt x="3810" y="113030"/>
                    <a:pt x="0" y="101600"/>
                    <a:pt x="1270" y="86360"/>
                  </a:cubicBezTo>
                  <a:cubicBezTo>
                    <a:pt x="2540" y="67310"/>
                    <a:pt x="15240" y="30480"/>
                    <a:pt x="33020" y="16510"/>
                  </a:cubicBezTo>
                  <a:cubicBezTo>
                    <a:pt x="50800" y="2540"/>
                    <a:pt x="88900" y="0"/>
                    <a:pt x="107950" y="2540"/>
                  </a:cubicBezTo>
                  <a:cubicBezTo>
                    <a:pt x="121920" y="5080"/>
                    <a:pt x="142240" y="24130"/>
                    <a:pt x="142240" y="24130"/>
                  </a:cubicBezTo>
                </a:path>
              </a:pathLst>
            </a:custGeom>
            <a:solidFill>
              <a:srgbClr val="AE612E"/>
            </a:solidFill>
            <a:ln cap="sq">
              <a:noFill/>
              <a:prstDash val="solid"/>
              <a:miter/>
            </a:ln>
          </p:spPr>
        </p:sp>
      </p:grpSp>
      <p:sp>
        <p:nvSpPr>
          <p:cNvPr name="Freeform 34" id="34"/>
          <p:cNvSpPr/>
          <p:nvPr/>
        </p:nvSpPr>
        <p:spPr>
          <a:xfrm flipH="false" flipV="false" rot="0">
            <a:off x="9484091" y="4707255"/>
            <a:ext cx="11926957" cy="8229600"/>
          </a:xfrm>
          <a:custGeom>
            <a:avLst/>
            <a:gdLst/>
            <a:ahLst/>
            <a:cxnLst/>
            <a:rect r="r" b="b" t="t" l="l"/>
            <a:pathLst>
              <a:path h="8229600" w="11926957">
                <a:moveTo>
                  <a:pt x="0" y="0"/>
                </a:moveTo>
                <a:lnTo>
                  <a:pt x="11926957" y="0"/>
                </a:lnTo>
                <a:lnTo>
                  <a:pt x="11926957" y="8229600"/>
                </a:lnTo>
                <a:lnTo>
                  <a:pt x="0" y="8229600"/>
                </a:lnTo>
                <a:lnTo>
                  <a:pt x="0" y="0"/>
                </a:lnTo>
                <a:close/>
              </a:path>
            </a:pathLst>
          </a:custGeom>
          <a:blipFill>
            <a:blip r:embed="rId9"/>
            <a:stretch>
              <a:fillRect l="0" t="0" r="0" b="0"/>
            </a:stretch>
          </a:blipFill>
        </p:spPr>
      </p:sp>
      <p:sp>
        <p:nvSpPr>
          <p:cNvPr name="TextBox 35" id="35"/>
          <p:cNvSpPr txBox="true"/>
          <p:nvPr/>
        </p:nvSpPr>
        <p:spPr>
          <a:xfrm rot="0">
            <a:off x="2240280" y="2804001"/>
            <a:ext cx="8940752" cy="6496685"/>
          </a:xfrm>
          <a:prstGeom prst="rect">
            <a:avLst/>
          </a:prstGeom>
        </p:spPr>
        <p:txBody>
          <a:bodyPr anchor="t" rtlCol="false" tIns="0" lIns="0" bIns="0" rIns="0">
            <a:spAutoFit/>
          </a:bodyPr>
          <a:lstStyle/>
          <a:p>
            <a:pPr algn="ctr">
              <a:lnSpc>
                <a:spcPts val="5739"/>
              </a:lnSpc>
            </a:pPr>
            <a:r>
              <a:rPr lang="en-US" sz="4099">
                <a:solidFill>
                  <a:srgbClr val="69330F"/>
                </a:solidFill>
                <a:latin typeface="Lilita One"/>
                <a:ea typeface="Lilita One"/>
                <a:cs typeface="Lilita One"/>
                <a:sym typeface="Lilita One"/>
              </a:rPr>
              <a:t>A food ordering website is an online platform where users can browse menus, customize meals, and place orders for delivery or pickup. It offers convenience, secure payments, and real-time updates. This system helps save time for customers and improves efficiency for food businesses.</a:t>
            </a:r>
          </a:p>
          <a:p>
            <a:pPr algn="ctr">
              <a:lnSpc>
                <a:spcPts val="5739"/>
              </a:lnSpc>
            </a:pPr>
          </a:p>
        </p:txBody>
      </p:sp>
      <p:sp>
        <p:nvSpPr>
          <p:cNvPr name="TextBox 36" id="36"/>
          <p:cNvSpPr txBox="true"/>
          <p:nvPr/>
        </p:nvSpPr>
        <p:spPr>
          <a:xfrm rot="-25232">
            <a:off x="2444893" y="830064"/>
            <a:ext cx="8335961" cy="1583055"/>
          </a:xfrm>
          <a:prstGeom prst="rect">
            <a:avLst/>
          </a:prstGeom>
        </p:spPr>
        <p:txBody>
          <a:bodyPr anchor="t" rtlCol="false" tIns="0" lIns="0" bIns="0" rIns="0">
            <a:spAutoFit/>
          </a:bodyPr>
          <a:lstStyle/>
          <a:p>
            <a:pPr algn="ctr">
              <a:lnSpc>
                <a:spcPts val="11760"/>
              </a:lnSpc>
            </a:pPr>
            <a:r>
              <a:rPr lang="en-US" sz="12000">
                <a:solidFill>
                  <a:srgbClr val="AE612E"/>
                </a:solidFill>
                <a:latin typeface="Lilita One"/>
                <a:ea typeface="Lilita One"/>
                <a:cs typeface="Lilita One"/>
                <a:sym typeface="Lilita One"/>
              </a:rPr>
              <a:t>ABOUT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4763637" y="-2112383"/>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3101524" y="4472941"/>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0481" y="3984681"/>
            <a:ext cx="26619841" cy="5420768"/>
          </a:xfrm>
          <a:custGeom>
            <a:avLst/>
            <a:gdLst/>
            <a:ahLst/>
            <a:cxnLst/>
            <a:rect r="r" b="b" t="t" l="l"/>
            <a:pathLst>
              <a:path h="5420768" w="26619841">
                <a:moveTo>
                  <a:pt x="0" y="0"/>
                </a:moveTo>
                <a:lnTo>
                  <a:pt x="26619842" y="0"/>
                </a:lnTo>
                <a:lnTo>
                  <a:pt x="26619842" y="5420768"/>
                </a:lnTo>
                <a:lnTo>
                  <a:pt x="0" y="5420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070782" y="9422145"/>
            <a:ext cx="3108008" cy="208597"/>
            <a:chOff x="0" y="0"/>
            <a:chExt cx="4144010" cy="278130"/>
          </a:xfrm>
        </p:grpSpPr>
        <p:sp>
          <p:nvSpPr>
            <p:cNvPr name="Freeform 6" id="6"/>
            <p:cNvSpPr/>
            <p:nvPr/>
          </p:nvSpPr>
          <p:spPr>
            <a:xfrm flipH="false" flipV="false" rot="0">
              <a:off x="49530" y="-13970"/>
              <a:ext cx="4046220" cy="306070"/>
            </a:xfrm>
            <a:custGeom>
              <a:avLst/>
              <a:gdLst/>
              <a:ahLst/>
              <a:cxnLst/>
              <a:rect r="r" b="b" t="t" l="l"/>
              <a:pathLst>
                <a:path h="306070" w="4046220">
                  <a:moveTo>
                    <a:pt x="76200" y="77470"/>
                  </a:moveTo>
                  <a:cubicBezTo>
                    <a:pt x="1728470" y="85090"/>
                    <a:pt x="3690620" y="0"/>
                    <a:pt x="3956050" y="64770"/>
                  </a:cubicBezTo>
                  <a:cubicBezTo>
                    <a:pt x="4000500" y="74930"/>
                    <a:pt x="4014470" y="82550"/>
                    <a:pt x="4028440" y="102870"/>
                  </a:cubicBezTo>
                  <a:cubicBezTo>
                    <a:pt x="4042410" y="123190"/>
                    <a:pt x="4046220" y="162560"/>
                    <a:pt x="4037330" y="185420"/>
                  </a:cubicBezTo>
                  <a:cubicBezTo>
                    <a:pt x="4028440" y="208280"/>
                    <a:pt x="3997960" y="233680"/>
                    <a:pt x="3975100" y="238760"/>
                  </a:cubicBezTo>
                  <a:cubicBezTo>
                    <a:pt x="3950970" y="243840"/>
                    <a:pt x="3912870" y="233680"/>
                    <a:pt x="3895090" y="217170"/>
                  </a:cubicBezTo>
                  <a:cubicBezTo>
                    <a:pt x="3877310" y="200660"/>
                    <a:pt x="3864610" y="162560"/>
                    <a:pt x="3868420" y="138430"/>
                  </a:cubicBezTo>
                  <a:cubicBezTo>
                    <a:pt x="3872230" y="114300"/>
                    <a:pt x="3896360" y="82550"/>
                    <a:pt x="3919220" y="72390"/>
                  </a:cubicBezTo>
                  <a:cubicBezTo>
                    <a:pt x="3940810" y="62230"/>
                    <a:pt x="3980180" y="64770"/>
                    <a:pt x="4001770" y="77470"/>
                  </a:cubicBezTo>
                  <a:cubicBezTo>
                    <a:pt x="4022090" y="90170"/>
                    <a:pt x="4041140" y="125730"/>
                    <a:pt x="4043680" y="148590"/>
                  </a:cubicBezTo>
                  <a:cubicBezTo>
                    <a:pt x="4046220" y="166370"/>
                    <a:pt x="4041140" y="187960"/>
                    <a:pt x="4028440" y="201930"/>
                  </a:cubicBezTo>
                  <a:cubicBezTo>
                    <a:pt x="4014470" y="219710"/>
                    <a:pt x="4000500" y="229870"/>
                    <a:pt x="3956050" y="241300"/>
                  </a:cubicBezTo>
                  <a:cubicBezTo>
                    <a:pt x="3690620" y="306070"/>
                    <a:pt x="1728470" y="219710"/>
                    <a:pt x="1021080" y="219710"/>
                  </a:cubicBezTo>
                  <a:cubicBezTo>
                    <a:pt x="618490" y="219710"/>
                    <a:pt x="191770" y="248920"/>
                    <a:pt x="76200" y="227330"/>
                  </a:cubicBezTo>
                  <a:cubicBezTo>
                    <a:pt x="48260" y="222250"/>
                    <a:pt x="38100" y="219710"/>
                    <a:pt x="26670" y="208280"/>
                  </a:cubicBezTo>
                  <a:cubicBezTo>
                    <a:pt x="13970" y="198120"/>
                    <a:pt x="2540" y="179070"/>
                    <a:pt x="1270" y="161290"/>
                  </a:cubicBezTo>
                  <a:cubicBezTo>
                    <a:pt x="0" y="142240"/>
                    <a:pt x="12700" y="110490"/>
                    <a:pt x="26670" y="96520"/>
                  </a:cubicBezTo>
                  <a:cubicBezTo>
                    <a:pt x="38100" y="85090"/>
                    <a:pt x="76200" y="77470"/>
                    <a:pt x="76200" y="77470"/>
                  </a:cubicBezTo>
                </a:path>
              </a:pathLst>
            </a:custGeom>
            <a:solidFill>
              <a:srgbClr val="AE612E"/>
            </a:solidFill>
            <a:ln cap="sq">
              <a:noFill/>
              <a:prstDash val="solid"/>
              <a:miter/>
            </a:ln>
          </p:spPr>
        </p:sp>
      </p:grpSp>
      <p:grpSp>
        <p:nvGrpSpPr>
          <p:cNvPr name="Group 7" id="7"/>
          <p:cNvGrpSpPr/>
          <p:nvPr/>
        </p:nvGrpSpPr>
        <p:grpSpPr>
          <a:xfrm rot="0">
            <a:off x="13221652" y="9441195"/>
            <a:ext cx="192405" cy="192405"/>
            <a:chOff x="0" y="0"/>
            <a:chExt cx="256540" cy="256540"/>
          </a:xfrm>
        </p:grpSpPr>
        <p:sp>
          <p:nvSpPr>
            <p:cNvPr name="Freeform 8" id="8"/>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7480"/>
                  </a:cubicBezTo>
                  <a:cubicBezTo>
                    <a:pt x="96520" y="163830"/>
                    <a:pt x="57150" y="161290"/>
                    <a:pt x="39370" y="153670"/>
                  </a:cubicBezTo>
                  <a:cubicBezTo>
                    <a:pt x="25400" y="147320"/>
                    <a:pt x="16510" y="138430"/>
                    <a:pt x="11430" y="125730"/>
                  </a:cubicBezTo>
                  <a:cubicBezTo>
                    <a:pt x="2540" y="106680"/>
                    <a:pt x="0" y="67310"/>
                    <a:pt x="6350" y="4826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sp>
        <p:nvSpPr>
          <p:cNvPr name="Freeform 9" id="9"/>
          <p:cNvSpPr/>
          <p:nvPr/>
        </p:nvSpPr>
        <p:spPr>
          <a:xfrm flipH="true" flipV="false" rot="5400000">
            <a:off x="13018612" y="-1817670"/>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687317" y="3747990"/>
            <a:ext cx="5128998" cy="6245356"/>
          </a:xfrm>
          <a:custGeom>
            <a:avLst/>
            <a:gdLst/>
            <a:ahLst/>
            <a:cxnLst/>
            <a:rect r="r" b="b" t="t" l="l"/>
            <a:pathLst>
              <a:path h="6245356" w="5128998">
                <a:moveTo>
                  <a:pt x="0" y="0"/>
                </a:moveTo>
                <a:lnTo>
                  <a:pt x="5128999" y="0"/>
                </a:lnTo>
                <a:lnTo>
                  <a:pt x="5128999" y="6245356"/>
                </a:lnTo>
                <a:lnTo>
                  <a:pt x="0" y="6245356"/>
                </a:lnTo>
                <a:lnTo>
                  <a:pt x="0" y="0"/>
                </a:lnTo>
                <a:close/>
              </a:path>
            </a:pathLst>
          </a:custGeom>
          <a:blipFill>
            <a:blip r:embed="rId6"/>
            <a:stretch>
              <a:fillRect l="0" t="0" r="0" b="0"/>
            </a:stretch>
          </a:blipFill>
        </p:spPr>
      </p:sp>
      <p:grpSp>
        <p:nvGrpSpPr>
          <p:cNvPr name="Group 11" id="11"/>
          <p:cNvGrpSpPr/>
          <p:nvPr/>
        </p:nvGrpSpPr>
        <p:grpSpPr>
          <a:xfrm rot="-5400000">
            <a:off x="6623661" y="415481"/>
            <a:ext cx="525098" cy="608579"/>
            <a:chOff x="0" y="0"/>
            <a:chExt cx="798830" cy="925830"/>
          </a:xfrm>
        </p:grpSpPr>
        <p:sp>
          <p:nvSpPr>
            <p:cNvPr name="Freeform 12" id="12"/>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3" id="13"/>
          <p:cNvGrpSpPr/>
          <p:nvPr/>
        </p:nvGrpSpPr>
        <p:grpSpPr>
          <a:xfrm rot="-5400000">
            <a:off x="6750136" y="804087"/>
            <a:ext cx="262132" cy="618597"/>
            <a:chOff x="0" y="0"/>
            <a:chExt cx="398780" cy="941070"/>
          </a:xfrm>
        </p:grpSpPr>
        <p:sp>
          <p:nvSpPr>
            <p:cNvPr name="Freeform 14" id="14"/>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15" id="15"/>
          <p:cNvGrpSpPr/>
          <p:nvPr/>
        </p:nvGrpSpPr>
        <p:grpSpPr>
          <a:xfrm rot="-5400000">
            <a:off x="7148994" y="439273"/>
            <a:ext cx="481688" cy="232913"/>
            <a:chOff x="0" y="0"/>
            <a:chExt cx="732790" cy="354330"/>
          </a:xfrm>
        </p:grpSpPr>
        <p:sp>
          <p:nvSpPr>
            <p:cNvPr name="Freeform 16" id="16"/>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17" id="17"/>
          <p:cNvGrpSpPr/>
          <p:nvPr/>
        </p:nvGrpSpPr>
        <p:grpSpPr>
          <a:xfrm rot="5400000">
            <a:off x="12986586" y="3444289"/>
            <a:ext cx="525098" cy="608579"/>
            <a:chOff x="0" y="0"/>
            <a:chExt cx="798830" cy="925830"/>
          </a:xfrm>
        </p:grpSpPr>
        <p:sp>
          <p:nvSpPr>
            <p:cNvPr name="Freeform 18" id="18"/>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19" id="19"/>
          <p:cNvGrpSpPr/>
          <p:nvPr/>
        </p:nvGrpSpPr>
        <p:grpSpPr>
          <a:xfrm rot="5400000">
            <a:off x="13357023" y="2953259"/>
            <a:ext cx="262132" cy="618597"/>
            <a:chOff x="0" y="0"/>
            <a:chExt cx="398780" cy="941070"/>
          </a:xfrm>
        </p:grpSpPr>
        <p:sp>
          <p:nvSpPr>
            <p:cNvPr name="Freeform 20" id="20"/>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21" id="21"/>
          <p:cNvGrpSpPr/>
          <p:nvPr/>
        </p:nvGrpSpPr>
        <p:grpSpPr>
          <a:xfrm rot="5400000">
            <a:off x="12587545" y="3758442"/>
            <a:ext cx="481688" cy="232913"/>
            <a:chOff x="0" y="0"/>
            <a:chExt cx="732790" cy="354330"/>
          </a:xfrm>
        </p:grpSpPr>
        <p:sp>
          <p:nvSpPr>
            <p:cNvPr name="Freeform 22" id="22"/>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sp>
        <p:nvSpPr>
          <p:cNvPr name="Freeform 23" id="23"/>
          <p:cNvSpPr/>
          <p:nvPr/>
        </p:nvSpPr>
        <p:spPr>
          <a:xfrm flipH="false" flipV="false" rot="0">
            <a:off x="12106009" y="338203"/>
            <a:ext cx="1211846" cy="1322615"/>
          </a:xfrm>
          <a:custGeom>
            <a:avLst/>
            <a:gdLst/>
            <a:ahLst/>
            <a:cxnLst/>
            <a:rect r="r" b="b" t="t" l="l"/>
            <a:pathLst>
              <a:path h="1322615" w="1211846">
                <a:moveTo>
                  <a:pt x="0" y="0"/>
                </a:moveTo>
                <a:lnTo>
                  <a:pt x="1211846" y="0"/>
                </a:lnTo>
                <a:lnTo>
                  <a:pt x="1211846" y="1322615"/>
                </a:lnTo>
                <a:lnTo>
                  <a:pt x="0" y="1322615"/>
                </a:lnTo>
                <a:lnTo>
                  <a:pt x="0" y="0"/>
                </a:lnTo>
                <a:close/>
              </a:path>
            </a:pathLst>
          </a:custGeom>
          <a:blipFill>
            <a:blip r:embed="rId7"/>
            <a:stretch>
              <a:fillRect l="0" t="0" r="0" b="0"/>
            </a:stretch>
          </a:blipFill>
        </p:spPr>
      </p:sp>
      <p:sp>
        <p:nvSpPr>
          <p:cNvPr name="Freeform 24" id="24"/>
          <p:cNvSpPr/>
          <p:nvPr/>
        </p:nvSpPr>
        <p:spPr>
          <a:xfrm flipH="false" flipV="false" rot="0">
            <a:off x="16863649" y="8031036"/>
            <a:ext cx="977281" cy="1066610"/>
          </a:xfrm>
          <a:custGeom>
            <a:avLst/>
            <a:gdLst/>
            <a:ahLst/>
            <a:cxnLst/>
            <a:rect r="r" b="b" t="t" l="l"/>
            <a:pathLst>
              <a:path h="1066610" w="977281">
                <a:moveTo>
                  <a:pt x="0" y="0"/>
                </a:moveTo>
                <a:lnTo>
                  <a:pt x="977281" y="0"/>
                </a:lnTo>
                <a:lnTo>
                  <a:pt x="977281" y="1066609"/>
                </a:lnTo>
                <a:lnTo>
                  <a:pt x="0" y="1066609"/>
                </a:lnTo>
                <a:lnTo>
                  <a:pt x="0" y="0"/>
                </a:lnTo>
                <a:close/>
              </a:path>
            </a:pathLst>
          </a:custGeom>
          <a:blipFill>
            <a:blip r:embed="rId7"/>
            <a:stretch>
              <a:fillRect l="0" t="0" r="0" b="0"/>
            </a:stretch>
          </a:blipFill>
        </p:spPr>
      </p:sp>
      <p:sp>
        <p:nvSpPr>
          <p:cNvPr name="Freeform 25" id="25"/>
          <p:cNvSpPr/>
          <p:nvPr/>
        </p:nvSpPr>
        <p:spPr>
          <a:xfrm flipH="false" flipV="false" rot="0">
            <a:off x="0" y="3393623"/>
            <a:ext cx="1912898" cy="1444238"/>
          </a:xfrm>
          <a:custGeom>
            <a:avLst/>
            <a:gdLst/>
            <a:ahLst/>
            <a:cxnLst/>
            <a:rect r="r" b="b" t="t" l="l"/>
            <a:pathLst>
              <a:path h="1444238" w="1912898">
                <a:moveTo>
                  <a:pt x="0" y="0"/>
                </a:moveTo>
                <a:lnTo>
                  <a:pt x="1912898" y="0"/>
                </a:lnTo>
                <a:lnTo>
                  <a:pt x="1912898" y="1444238"/>
                </a:lnTo>
                <a:lnTo>
                  <a:pt x="0" y="1444238"/>
                </a:lnTo>
                <a:lnTo>
                  <a:pt x="0" y="0"/>
                </a:lnTo>
                <a:close/>
              </a:path>
            </a:pathLst>
          </a:custGeom>
          <a:blipFill>
            <a:blip r:embed="rId8"/>
            <a:stretch>
              <a:fillRect l="0" t="0" r="0" b="0"/>
            </a:stretch>
          </a:blipFill>
        </p:spPr>
      </p:sp>
      <p:grpSp>
        <p:nvGrpSpPr>
          <p:cNvPr name="Group 26" id="26"/>
          <p:cNvGrpSpPr/>
          <p:nvPr/>
        </p:nvGrpSpPr>
        <p:grpSpPr>
          <a:xfrm rot="-5515421">
            <a:off x="16226903" y="8184927"/>
            <a:ext cx="1273492" cy="2102167"/>
            <a:chOff x="0" y="0"/>
            <a:chExt cx="1697990" cy="2802890"/>
          </a:xfrm>
        </p:grpSpPr>
        <p:sp>
          <p:nvSpPr>
            <p:cNvPr name="Freeform 27" id="27"/>
            <p:cNvSpPr/>
            <p:nvPr/>
          </p:nvSpPr>
          <p:spPr>
            <a:xfrm flipH="false" flipV="false" rot="0">
              <a:off x="16510" y="48260"/>
              <a:ext cx="1634490" cy="2712720"/>
            </a:xfrm>
            <a:custGeom>
              <a:avLst/>
              <a:gdLst/>
              <a:ahLst/>
              <a:cxnLst/>
              <a:rect r="r" b="b" t="t" l="l"/>
              <a:pathLst>
                <a:path h="2712720" w="1634490">
                  <a:moveTo>
                    <a:pt x="207010" y="85090"/>
                  </a:moveTo>
                  <a:cubicBezTo>
                    <a:pt x="222250" y="1601470"/>
                    <a:pt x="237490" y="1649730"/>
                    <a:pt x="255270" y="1704340"/>
                  </a:cubicBezTo>
                  <a:cubicBezTo>
                    <a:pt x="267970" y="1743710"/>
                    <a:pt x="289560" y="1766570"/>
                    <a:pt x="298450" y="1803400"/>
                  </a:cubicBezTo>
                  <a:cubicBezTo>
                    <a:pt x="308610" y="1842770"/>
                    <a:pt x="297180" y="1887220"/>
                    <a:pt x="308610" y="1935480"/>
                  </a:cubicBezTo>
                  <a:cubicBezTo>
                    <a:pt x="321310" y="1993900"/>
                    <a:pt x="351790" y="2078990"/>
                    <a:pt x="378460" y="2125980"/>
                  </a:cubicBezTo>
                  <a:cubicBezTo>
                    <a:pt x="396240" y="2156460"/>
                    <a:pt x="408940" y="2170430"/>
                    <a:pt x="434340" y="2194560"/>
                  </a:cubicBezTo>
                  <a:cubicBezTo>
                    <a:pt x="471170" y="2231390"/>
                    <a:pt x="525780" y="2280920"/>
                    <a:pt x="584200" y="2315210"/>
                  </a:cubicBezTo>
                  <a:cubicBezTo>
                    <a:pt x="651510" y="2355850"/>
                    <a:pt x="730250" y="2385060"/>
                    <a:pt x="821690" y="2413000"/>
                  </a:cubicBezTo>
                  <a:cubicBezTo>
                    <a:pt x="941070" y="2449830"/>
                    <a:pt x="1144270" y="2490470"/>
                    <a:pt x="1245870" y="2500630"/>
                  </a:cubicBezTo>
                  <a:cubicBezTo>
                    <a:pt x="1301750" y="2506980"/>
                    <a:pt x="1328420" y="2499360"/>
                    <a:pt x="1376680" y="2503170"/>
                  </a:cubicBezTo>
                  <a:cubicBezTo>
                    <a:pt x="1436370" y="2506980"/>
                    <a:pt x="1534160" y="2505710"/>
                    <a:pt x="1576070" y="2529840"/>
                  </a:cubicBezTo>
                  <a:cubicBezTo>
                    <a:pt x="1604010" y="2546350"/>
                    <a:pt x="1623060" y="2574290"/>
                    <a:pt x="1629410" y="2595880"/>
                  </a:cubicBezTo>
                  <a:cubicBezTo>
                    <a:pt x="1634490" y="2614930"/>
                    <a:pt x="1629410" y="2637790"/>
                    <a:pt x="1620520" y="2653030"/>
                  </a:cubicBezTo>
                  <a:cubicBezTo>
                    <a:pt x="1612900" y="2669540"/>
                    <a:pt x="1597660" y="2687320"/>
                    <a:pt x="1579880" y="2693670"/>
                  </a:cubicBezTo>
                  <a:cubicBezTo>
                    <a:pt x="1558290" y="2702560"/>
                    <a:pt x="1516380" y="2703830"/>
                    <a:pt x="1494790" y="2691130"/>
                  </a:cubicBezTo>
                  <a:cubicBezTo>
                    <a:pt x="1473200" y="2678430"/>
                    <a:pt x="1451610" y="2644140"/>
                    <a:pt x="1450340" y="2618740"/>
                  </a:cubicBezTo>
                  <a:cubicBezTo>
                    <a:pt x="1447800" y="2594610"/>
                    <a:pt x="1464310" y="2557780"/>
                    <a:pt x="1484630" y="2541270"/>
                  </a:cubicBezTo>
                  <a:cubicBezTo>
                    <a:pt x="1503680" y="2526030"/>
                    <a:pt x="1544320" y="2520950"/>
                    <a:pt x="1567180" y="2526030"/>
                  </a:cubicBezTo>
                  <a:cubicBezTo>
                    <a:pt x="1586230" y="2531110"/>
                    <a:pt x="1604010" y="2545080"/>
                    <a:pt x="1614170" y="2560320"/>
                  </a:cubicBezTo>
                  <a:cubicBezTo>
                    <a:pt x="1624330" y="2575560"/>
                    <a:pt x="1630680" y="2597150"/>
                    <a:pt x="1630680" y="2616200"/>
                  </a:cubicBezTo>
                  <a:cubicBezTo>
                    <a:pt x="1629410" y="2633980"/>
                    <a:pt x="1623060" y="2655570"/>
                    <a:pt x="1610360" y="2669540"/>
                  </a:cubicBezTo>
                  <a:cubicBezTo>
                    <a:pt x="1593850" y="2687320"/>
                    <a:pt x="1567180" y="2696210"/>
                    <a:pt x="1531620" y="2702560"/>
                  </a:cubicBezTo>
                  <a:cubicBezTo>
                    <a:pt x="1468120" y="2712720"/>
                    <a:pt x="1346200" y="2693670"/>
                    <a:pt x="1252220" y="2684780"/>
                  </a:cubicBezTo>
                  <a:cubicBezTo>
                    <a:pt x="1155700" y="2674620"/>
                    <a:pt x="1054100" y="2664460"/>
                    <a:pt x="957580" y="2642870"/>
                  </a:cubicBezTo>
                  <a:cubicBezTo>
                    <a:pt x="863600" y="2622550"/>
                    <a:pt x="768350" y="2590800"/>
                    <a:pt x="683260" y="2559050"/>
                  </a:cubicBezTo>
                  <a:cubicBezTo>
                    <a:pt x="607060" y="2529840"/>
                    <a:pt x="533400" y="2500630"/>
                    <a:pt x="472440" y="2461260"/>
                  </a:cubicBezTo>
                  <a:cubicBezTo>
                    <a:pt x="417830" y="2425700"/>
                    <a:pt x="370840" y="2379980"/>
                    <a:pt x="330200" y="2339340"/>
                  </a:cubicBezTo>
                  <a:cubicBezTo>
                    <a:pt x="294640" y="2303780"/>
                    <a:pt x="267970" y="2280920"/>
                    <a:pt x="240030" y="2233930"/>
                  </a:cubicBezTo>
                  <a:cubicBezTo>
                    <a:pt x="198120" y="2162810"/>
                    <a:pt x="161290" y="2047240"/>
                    <a:pt x="129540" y="1938020"/>
                  </a:cubicBezTo>
                  <a:cubicBezTo>
                    <a:pt x="91440" y="1808480"/>
                    <a:pt x="54610" y="1692910"/>
                    <a:pt x="34290" y="1504950"/>
                  </a:cubicBezTo>
                  <a:cubicBezTo>
                    <a:pt x="0" y="1169670"/>
                    <a:pt x="22860" y="219710"/>
                    <a:pt x="39370" y="85090"/>
                  </a:cubicBezTo>
                  <a:cubicBezTo>
                    <a:pt x="43180" y="63500"/>
                    <a:pt x="43180" y="58420"/>
                    <a:pt x="49530" y="46990"/>
                  </a:cubicBezTo>
                  <a:cubicBezTo>
                    <a:pt x="55880" y="35560"/>
                    <a:pt x="63500" y="24130"/>
                    <a:pt x="76200" y="16510"/>
                  </a:cubicBezTo>
                  <a:cubicBezTo>
                    <a:pt x="90170" y="7620"/>
                    <a:pt x="115570" y="0"/>
                    <a:pt x="133350" y="2540"/>
                  </a:cubicBezTo>
                  <a:cubicBezTo>
                    <a:pt x="151130" y="5080"/>
                    <a:pt x="173990" y="16510"/>
                    <a:pt x="185420" y="30480"/>
                  </a:cubicBezTo>
                  <a:cubicBezTo>
                    <a:pt x="198120" y="44450"/>
                    <a:pt x="207010" y="85090"/>
                    <a:pt x="207010" y="85090"/>
                  </a:cubicBezTo>
                </a:path>
              </a:pathLst>
            </a:custGeom>
            <a:solidFill>
              <a:srgbClr val="AE612E"/>
            </a:solidFill>
            <a:ln cap="sq">
              <a:noFill/>
              <a:prstDash val="solid"/>
              <a:miter/>
            </a:ln>
          </p:spPr>
        </p:sp>
      </p:grpSp>
      <p:grpSp>
        <p:nvGrpSpPr>
          <p:cNvPr name="Group 28" id="28"/>
          <p:cNvGrpSpPr/>
          <p:nvPr/>
        </p:nvGrpSpPr>
        <p:grpSpPr>
          <a:xfrm rot="0">
            <a:off x="15597473" y="9710514"/>
            <a:ext cx="194310" cy="197167"/>
            <a:chOff x="0" y="0"/>
            <a:chExt cx="259080" cy="262890"/>
          </a:xfrm>
        </p:grpSpPr>
        <p:sp>
          <p:nvSpPr>
            <p:cNvPr name="Freeform 29" id="29"/>
            <p:cNvSpPr/>
            <p:nvPr/>
          </p:nvSpPr>
          <p:spPr>
            <a:xfrm flipH="false" flipV="false" rot="0">
              <a:off x="43180" y="46990"/>
              <a:ext cx="161290" cy="167640"/>
            </a:xfrm>
            <a:custGeom>
              <a:avLst/>
              <a:gdLst/>
              <a:ahLst/>
              <a:cxnLst/>
              <a:rect r="r" b="b" t="t" l="l"/>
              <a:pathLst>
                <a:path h="167640" w="161290">
                  <a:moveTo>
                    <a:pt x="161290" y="58420"/>
                  </a:moveTo>
                  <a:cubicBezTo>
                    <a:pt x="157480" y="116840"/>
                    <a:pt x="133350" y="147320"/>
                    <a:pt x="116840" y="157480"/>
                  </a:cubicBezTo>
                  <a:cubicBezTo>
                    <a:pt x="104140" y="165100"/>
                    <a:pt x="91440" y="167640"/>
                    <a:pt x="77470" y="165100"/>
                  </a:cubicBezTo>
                  <a:cubicBezTo>
                    <a:pt x="57150" y="161290"/>
                    <a:pt x="22860" y="144780"/>
                    <a:pt x="11430" y="125730"/>
                  </a:cubicBezTo>
                  <a:cubicBezTo>
                    <a:pt x="0" y="105410"/>
                    <a:pt x="1270" y="67310"/>
                    <a:pt x="7620" y="48260"/>
                  </a:cubicBezTo>
                  <a:cubicBezTo>
                    <a:pt x="11430" y="3556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sp>
        <p:nvSpPr>
          <p:cNvPr name="Freeform 30" id="30"/>
          <p:cNvSpPr/>
          <p:nvPr/>
        </p:nvSpPr>
        <p:spPr>
          <a:xfrm flipH="false" flipV="false" rot="-5400000">
            <a:off x="16053274" y="655764"/>
            <a:ext cx="1620750" cy="1223666"/>
          </a:xfrm>
          <a:custGeom>
            <a:avLst/>
            <a:gdLst/>
            <a:ahLst/>
            <a:cxnLst/>
            <a:rect r="r" b="b" t="t" l="l"/>
            <a:pathLst>
              <a:path h="1223666" w="1620750">
                <a:moveTo>
                  <a:pt x="0" y="0"/>
                </a:moveTo>
                <a:lnTo>
                  <a:pt x="1620750" y="0"/>
                </a:lnTo>
                <a:lnTo>
                  <a:pt x="1620750" y="1223666"/>
                </a:lnTo>
                <a:lnTo>
                  <a:pt x="0" y="1223666"/>
                </a:lnTo>
                <a:lnTo>
                  <a:pt x="0" y="0"/>
                </a:lnTo>
                <a:close/>
              </a:path>
            </a:pathLst>
          </a:custGeom>
          <a:blipFill>
            <a:blip r:embed="rId8"/>
            <a:stretch>
              <a:fillRect l="0" t="0" r="0" b="0"/>
            </a:stretch>
          </a:blipFill>
        </p:spPr>
      </p:sp>
      <p:sp>
        <p:nvSpPr>
          <p:cNvPr name="TextBox 31" id="31"/>
          <p:cNvSpPr txBox="true"/>
          <p:nvPr/>
        </p:nvSpPr>
        <p:spPr>
          <a:xfrm rot="0">
            <a:off x="241470" y="5116028"/>
            <a:ext cx="13289481" cy="3128526"/>
          </a:xfrm>
          <a:prstGeom prst="rect">
            <a:avLst/>
          </a:prstGeom>
        </p:spPr>
        <p:txBody>
          <a:bodyPr anchor="t" rtlCol="false" tIns="0" lIns="0" bIns="0" rIns="0">
            <a:spAutoFit/>
          </a:bodyPr>
          <a:lstStyle/>
          <a:p>
            <a:pPr algn="ctr">
              <a:lnSpc>
                <a:spcPts val="6249"/>
              </a:lnSpc>
            </a:pPr>
            <a:r>
              <a:rPr lang="en-US" sz="4463">
                <a:solidFill>
                  <a:srgbClr val="69330F"/>
                </a:solidFill>
                <a:latin typeface="Lilita One"/>
                <a:ea typeface="Lilita One"/>
                <a:cs typeface="Lilita One"/>
                <a:sym typeface="Lilita One"/>
              </a:rPr>
              <a:t>The main objective of a food ordering website is to provide a fast, convenient, and efficient way for customers to order food online while helping food businesses manage orders and reach more customers.</a:t>
            </a:r>
          </a:p>
        </p:txBody>
      </p:sp>
      <p:sp>
        <p:nvSpPr>
          <p:cNvPr name="TextBox 32" id="32"/>
          <p:cNvSpPr txBox="true"/>
          <p:nvPr/>
        </p:nvSpPr>
        <p:spPr>
          <a:xfrm rot="-25232">
            <a:off x="4685020" y="779727"/>
            <a:ext cx="9100991" cy="3133498"/>
          </a:xfrm>
          <a:prstGeom prst="rect">
            <a:avLst/>
          </a:prstGeom>
        </p:spPr>
        <p:txBody>
          <a:bodyPr anchor="t" rtlCol="false" tIns="0" lIns="0" bIns="0" rIns="0">
            <a:spAutoFit/>
          </a:bodyPr>
          <a:lstStyle/>
          <a:p>
            <a:pPr algn="ctr">
              <a:lnSpc>
                <a:spcPts val="11989"/>
              </a:lnSpc>
            </a:pPr>
            <a:r>
              <a:rPr lang="en-US" sz="12234">
                <a:solidFill>
                  <a:srgbClr val="AE612E"/>
                </a:solidFill>
                <a:latin typeface="Lilita One"/>
                <a:ea typeface="Lilita One"/>
                <a:cs typeface="Lilita One"/>
                <a:sym typeface="Lilita One"/>
              </a:rPr>
              <a:t>MAIN</a:t>
            </a:r>
          </a:p>
          <a:p>
            <a:pPr algn="ctr">
              <a:lnSpc>
                <a:spcPts val="11989"/>
              </a:lnSpc>
            </a:pPr>
            <a:r>
              <a:rPr lang="en-US" sz="12234">
                <a:solidFill>
                  <a:srgbClr val="AE612E"/>
                </a:solidFill>
                <a:latin typeface="Lilita One"/>
                <a:ea typeface="Lilita One"/>
                <a:cs typeface="Lilita One"/>
                <a:sym typeface="Lilita One"/>
              </a:rPr>
              <a:t>OBJECTIVE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grpSp>
        <p:nvGrpSpPr>
          <p:cNvPr name="Group 2" id="2"/>
          <p:cNvGrpSpPr/>
          <p:nvPr/>
        </p:nvGrpSpPr>
        <p:grpSpPr>
          <a:xfrm rot="0">
            <a:off x="2685827" y="3775960"/>
            <a:ext cx="13726225" cy="5913843"/>
            <a:chOff x="0" y="0"/>
            <a:chExt cx="3615137" cy="1557555"/>
          </a:xfrm>
        </p:grpSpPr>
        <p:sp>
          <p:nvSpPr>
            <p:cNvPr name="Freeform 3" id="3"/>
            <p:cNvSpPr/>
            <p:nvPr/>
          </p:nvSpPr>
          <p:spPr>
            <a:xfrm flipH="false" flipV="false" rot="0">
              <a:off x="0" y="0"/>
              <a:ext cx="3615137" cy="1557555"/>
            </a:xfrm>
            <a:custGeom>
              <a:avLst/>
              <a:gdLst/>
              <a:ahLst/>
              <a:cxnLst/>
              <a:rect r="r" b="b" t="t" l="l"/>
              <a:pathLst>
                <a:path h="1557555" w="3615137">
                  <a:moveTo>
                    <a:pt x="28765" y="0"/>
                  </a:moveTo>
                  <a:lnTo>
                    <a:pt x="3586372" y="0"/>
                  </a:lnTo>
                  <a:cubicBezTo>
                    <a:pt x="3602259" y="0"/>
                    <a:pt x="3615137" y="12879"/>
                    <a:pt x="3615137" y="28765"/>
                  </a:cubicBezTo>
                  <a:lnTo>
                    <a:pt x="3615137" y="1528790"/>
                  </a:lnTo>
                  <a:cubicBezTo>
                    <a:pt x="3615137" y="1544677"/>
                    <a:pt x="3602259" y="1557555"/>
                    <a:pt x="3586372" y="1557555"/>
                  </a:cubicBezTo>
                  <a:lnTo>
                    <a:pt x="28765" y="1557555"/>
                  </a:lnTo>
                  <a:cubicBezTo>
                    <a:pt x="12879" y="1557555"/>
                    <a:pt x="0" y="1544677"/>
                    <a:pt x="0" y="1528790"/>
                  </a:cubicBezTo>
                  <a:lnTo>
                    <a:pt x="0" y="28765"/>
                  </a:lnTo>
                  <a:cubicBezTo>
                    <a:pt x="0" y="12879"/>
                    <a:pt x="12879" y="0"/>
                    <a:pt x="28765" y="0"/>
                  </a:cubicBezTo>
                  <a:close/>
                </a:path>
              </a:pathLst>
            </a:custGeom>
            <a:solidFill>
              <a:srgbClr val="F8E49C"/>
            </a:solidFill>
          </p:spPr>
        </p:sp>
        <p:sp>
          <p:nvSpPr>
            <p:cNvPr name="TextBox 4" id="4"/>
            <p:cNvSpPr txBox="true"/>
            <p:nvPr/>
          </p:nvSpPr>
          <p:spPr>
            <a:xfrm>
              <a:off x="0" y="-38100"/>
              <a:ext cx="3615137" cy="159565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5400000">
            <a:off x="13921554" y="1129346"/>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5400000">
            <a:off x="-2886259" y="968850"/>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58297" y="6681536"/>
            <a:ext cx="4886207" cy="3499746"/>
          </a:xfrm>
          <a:custGeom>
            <a:avLst/>
            <a:gdLst/>
            <a:ahLst/>
            <a:cxnLst/>
            <a:rect r="r" b="b" t="t" l="l"/>
            <a:pathLst>
              <a:path h="3499746" w="4886207">
                <a:moveTo>
                  <a:pt x="0" y="0"/>
                </a:moveTo>
                <a:lnTo>
                  <a:pt x="4886207" y="0"/>
                </a:lnTo>
                <a:lnTo>
                  <a:pt x="4886207" y="3499745"/>
                </a:lnTo>
                <a:lnTo>
                  <a:pt x="0" y="3499745"/>
                </a:lnTo>
                <a:lnTo>
                  <a:pt x="0" y="0"/>
                </a:lnTo>
                <a:close/>
              </a:path>
            </a:pathLst>
          </a:custGeom>
          <a:blipFill>
            <a:blip r:embed="rId4"/>
            <a:stretch>
              <a:fillRect l="0" t="0" r="0" b="0"/>
            </a:stretch>
          </a:blipFill>
        </p:spPr>
      </p:sp>
      <p:sp>
        <p:nvSpPr>
          <p:cNvPr name="Freeform 8" id="8"/>
          <p:cNvSpPr/>
          <p:nvPr/>
        </p:nvSpPr>
        <p:spPr>
          <a:xfrm flipH="false" flipV="false" rot="0">
            <a:off x="14328283" y="6794325"/>
            <a:ext cx="6784024" cy="3544653"/>
          </a:xfrm>
          <a:custGeom>
            <a:avLst/>
            <a:gdLst/>
            <a:ahLst/>
            <a:cxnLst/>
            <a:rect r="r" b="b" t="t" l="l"/>
            <a:pathLst>
              <a:path h="3544653" w="6784024">
                <a:moveTo>
                  <a:pt x="0" y="0"/>
                </a:moveTo>
                <a:lnTo>
                  <a:pt x="6784025" y="0"/>
                </a:lnTo>
                <a:lnTo>
                  <a:pt x="6784025" y="3544652"/>
                </a:lnTo>
                <a:lnTo>
                  <a:pt x="0" y="3544652"/>
                </a:lnTo>
                <a:lnTo>
                  <a:pt x="0" y="0"/>
                </a:lnTo>
                <a:close/>
              </a:path>
            </a:pathLst>
          </a:custGeom>
          <a:blipFill>
            <a:blip r:embed="rId5"/>
            <a:stretch>
              <a:fillRect l="0" t="0" r="0" b="0"/>
            </a:stretch>
          </a:blipFill>
        </p:spPr>
      </p:sp>
      <p:sp>
        <p:nvSpPr>
          <p:cNvPr name="Freeform 9" id="9"/>
          <p:cNvSpPr/>
          <p:nvPr/>
        </p:nvSpPr>
        <p:spPr>
          <a:xfrm flipH="false" flipV="false" rot="0">
            <a:off x="506219" y="4746864"/>
            <a:ext cx="1357647" cy="1481743"/>
          </a:xfrm>
          <a:custGeom>
            <a:avLst/>
            <a:gdLst/>
            <a:ahLst/>
            <a:cxnLst/>
            <a:rect r="r" b="b" t="t" l="l"/>
            <a:pathLst>
              <a:path h="1481743" w="1357647">
                <a:moveTo>
                  <a:pt x="0" y="0"/>
                </a:moveTo>
                <a:lnTo>
                  <a:pt x="1357647" y="0"/>
                </a:lnTo>
                <a:lnTo>
                  <a:pt x="1357647" y="1481743"/>
                </a:lnTo>
                <a:lnTo>
                  <a:pt x="0" y="1481743"/>
                </a:lnTo>
                <a:lnTo>
                  <a:pt x="0" y="0"/>
                </a:lnTo>
                <a:close/>
              </a:path>
            </a:pathLst>
          </a:custGeom>
          <a:blipFill>
            <a:blip r:embed="rId6"/>
            <a:stretch>
              <a:fillRect l="0" t="0" r="0" b="0"/>
            </a:stretch>
          </a:blipFill>
        </p:spPr>
      </p:sp>
      <p:sp>
        <p:nvSpPr>
          <p:cNvPr name="Freeform 10" id="10"/>
          <p:cNvSpPr/>
          <p:nvPr/>
        </p:nvSpPr>
        <p:spPr>
          <a:xfrm flipH="true" flipV="false" rot="0">
            <a:off x="15396726" y="2306971"/>
            <a:ext cx="2323570" cy="3921636"/>
          </a:xfrm>
          <a:custGeom>
            <a:avLst/>
            <a:gdLst/>
            <a:ahLst/>
            <a:cxnLst/>
            <a:rect r="r" b="b" t="t" l="l"/>
            <a:pathLst>
              <a:path h="3921636" w="2323570">
                <a:moveTo>
                  <a:pt x="2323569" y="0"/>
                </a:moveTo>
                <a:lnTo>
                  <a:pt x="0" y="0"/>
                </a:lnTo>
                <a:lnTo>
                  <a:pt x="0" y="3921636"/>
                </a:lnTo>
                <a:lnTo>
                  <a:pt x="2323569" y="3921636"/>
                </a:lnTo>
                <a:lnTo>
                  <a:pt x="2323569" y="0"/>
                </a:lnTo>
                <a:close/>
              </a:path>
            </a:pathLst>
          </a:custGeom>
          <a:blipFill>
            <a:blip r:embed="rId7"/>
            <a:stretch>
              <a:fillRect l="0" t="0" r="0" b="0"/>
            </a:stretch>
          </a:blipFill>
        </p:spPr>
      </p:sp>
      <p:sp>
        <p:nvSpPr>
          <p:cNvPr name="Freeform 11" id="11"/>
          <p:cNvSpPr/>
          <p:nvPr/>
        </p:nvSpPr>
        <p:spPr>
          <a:xfrm flipH="false" flipV="false" rot="0">
            <a:off x="16362649" y="825228"/>
            <a:ext cx="1357647" cy="1481743"/>
          </a:xfrm>
          <a:custGeom>
            <a:avLst/>
            <a:gdLst/>
            <a:ahLst/>
            <a:cxnLst/>
            <a:rect r="r" b="b" t="t" l="l"/>
            <a:pathLst>
              <a:path h="1481743" w="1357647">
                <a:moveTo>
                  <a:pt x="0" y="0"/>
                </a:moveTo>
                <a:lnTo>
                  <a:pt x="1357646" y="0"/>
                </a:lnTo>
                <a:lnTo>
                  <a:pt x="1357646" y="1481743"/>
                </a:lnTo>
                <a:lnTo>
                  <a:pt x="0" y="1481743"/>
                </a:lnTo>
                <a:lnTo>
                  <a:pt x="0" y="0"/>
                </a:lnTo>
                <a:close/>
              </a:path>
            </a:pathLst>
          </a:custGeom>
          <a:blipFill>
            <a:blip r:embed="rId6"/>
            <a:stretch>
              <a:fillRect l="0" t="0" r="0" b="0"/>
            </a:stretch>
          </a:blipFill>
        </p:spPr>
      </p:sp>
      <p:grpSp>
        <p:nvGrpSpPr>
          <p:cNvPr name="Group 12" id="12"/>
          <p:cNvGrpSpPr/>
          <p:nvPr/>
        </p:nvGrpSpPr>
        <p:grpSpPr>
          <a:xfrm rot="0">
            <a:off x="4962809" y="499299"/>
            <a:ext cx="562928" cy="745807"/>
            <a:chOff x="0" y="0"/>
            <a:chExt cx="750570" cy="994410"/>
          </a:xfrm>
        </p:grpSpPr>
        <p:sp>
          <p:nvSpPr>
            <p:cNvPr name="Freeform 13" id="13"/>
            <p:cNvSpPr/>
            <p:nvPr/>
          </p:nvSpPr>
          <p:spPr>
            <a:xfrm flipH="false" flipV="false" rot="0">
              <a:off x="46990" y="46990"/>
              <a:ext cx="661670" cy="902970"/>
            </a:xfrm>
            <a:custGeom>
              <a:avLst/>
              <a:gdLst/>
              <a:ahLst/>
              <a:cxnLst/>
              <a:rect r="r" b="b" t="t" l="l"/>
              <a:pathLst>
                <a:path h="902970" w="661670">
                  <a:moveTo>
                    <a:pt x="443230" y="848360"/>
                  </a:moveTo>
                  <a:cubicBezTo>
                    <a:pt x="38100" y="233680"/>
                    <a:pt x="8890" y="187960"/>
                    <a:pt x="3810" y="143510"/>
                  </a:cubicBezTo>
                  <a:cubicBezTo>
                    <a:pt x="0" y="113030"/>
                    <a:pt x="6350" y="86360"/>
                    <a:pt x="19050" y="64770"/>
                  </a:cubicBezTo>
                  <a:cubicBezTo>
                    <a:pt x="31750" y="43180"/>
                    <a:pt x="55880" y="21590"/>
                    <a:pt x="78740" y="12700"/>
                  </a:cubicBezTo>
                  <a:cubicBezTo>
                    <a:pt x="102870" y="2540"/>
                    <a:pt x="134620" y="0"/>
                    <a:pt x="158750" y="6350"/>
                  </a:cubicBezTo>
                  <a:cubicBezTo>
                    <a:pt x="184150" y="12700"/>
                    <a:pt x="210820" y="34290"/>
                    <a:pt x="226060" y="50800"/>
                  </a:cubicBezTo>
                  <a:cubicBezTo>
                    <a:pt x="236220" y="60960"/>
                    <a:pt x="241300" y="71120"/>
                    <a:pt x="245110" y="86360"/>
                  </a:cubicBezTo>
                  <a:cubicBezTo>
                    <a:pt x="251460" y="106680"/>
                    <a:pt x="255270" y="142240"/>
                    <a:pt x="246380" y="165100"/>
                  </a:cubicBezTo>
                  <a:cubicBezTo>
                    <a:pt x="238760" y="189230"/>
                    <a:pt x="215900" y="215900"/>
                    <a:pt x="199390" y="229870"/>
                  </a:cubicBezTo>
                  <a:cubicBezTo>
                    <a:pt x="187960" y="240030"/>
                    <a:pt x="177800" y="245110"/>
                    <a:pt x="163830" y="247650"/>
                  </a:cubicBezTo>
                  <a:cubicBezTo>
                    <a:pt x="142240" y="252730"/>
                    <a:pt x="104140" y="251460"/>
                    <a:pt x="83820" y="245110"/>
                  </a:cubicBezTo>
                  <a:cubicBezTo>
                    <a:pt x="68580" y="240030"/>
                    <a:pt x="59690" y="234950"/>
                    <a:pt x="48260" y="224790"/>
                  </a:cubicBezTo>
                  <a:cubicBezTo>
                    <a:pt x="33020" y="209550"/>
                    <a:pt x="11430" y="181610"/>
                    <a:pt x="6350" y="156210"/>
                  </a:cubicBezTo>
                  <a:cubicBezTo>
                    <a:pt x="0" y="132080"/>
                    <a:pt x="2540" y="100330"/>
                    <a:pt x="12700" y="77470"/>
                  </a:cubicBezTo>
                  <a:cubicBezTo>
                    <a:pt x="22860" y="54610"/>
                    <a:pt x="44450" y="30480"/>
                    <a:pt x="67310" y="17780"/>
                  </a:cubicBezTo>
                  <a:cubicBezTo>
                    <a:pt x="88900" y="6350"/>
                    <a:pt x="124460" y="2540"/>
                    <a:pt x="146050" y="3810"/>
                  </a:cubicBezTo>
                  <a:cubicBezTo>
                    <a:pt x="161290" y="5080"/>
                    <a:pt x="171450" y="7620"/>
                    <a:pt x="184150" y="16510"/>
                  </a:cubicBezTo>
                  <a:cubicBezTo>
                    <a:pt x="203200" y="27940"/>
                    <a:pt x="219710" y="45720"/>
                    <a:pt x="240030" y="73660"/>
                  </a:cubicBezTo>
                  <a:cubicBezTo>
                    <a:pt x="279400" y="127000"/>
                    <a:pt x="325120" y="234950"/>
                    <a:pt x="381000" y="328930"/>
                  </a:cubicBezTo>
                  <a:cubicBezTo>
                    <a:pt x="454660" y="450850"/>
                    <a:pt x="626110" y="654050"/>
                    <a:pt x="651510" y="742950"/>
                  </a:cubicBezTo>
                  <a:cubicBezTo>
                    <a:pt x="661670" y="778510"/>
                    <a:pt x="660400" y="801370"/>
                    <a:pt x="650240" y="825500"/>
                  </a:cubicBezTo>
                  <a:cubicBezTo>
                    <a:pt x="641350" y="849630"/>
                    <a:pt x="617220" y="876300"/>
                    <a:pt x="594360" y="887730"/>
                  </a:cubicBezTo>
                  <a:cubicBezTo>
                    <a:pt x="571500" y="899160"/>
                    <a:pt x="535940" y="902970"/>
                    <a:pt x="511810" y="896620"/>
                  </a:cubicBezTo>
                  <a:cubicBezTo>
                    <a:pt x="486410" y="889000"/>
                    <a:pt x="443230" y="848360"/>
                    <a:pt x="443230" y="848360"/>
                  </a:cubicBezTo>
                </a:path>
              </a:pathLst>
            </a:custGeom>
            <a:solidFill>
              <a:srgbClr val="AE612E"/>
            </a:solidFill>
            <a:ln cap="sq">
              <a:noFill/>
              <a:prstDash val="solid"/>
              <a:miter/>
            </a:ln>
          </p:spPr>
        </p:sp>
      </p:grpSp>
      <p:grpSp>
        <p:nvGrpSpPr>
          <p:cNvPr name="Group 14" id="14"/>
          <p:cNvGrpSpPr/>
          <p:nvPr/>
        </p:nvGrpSpPr>
        <p:grpSpPr>
          <a:xfrm rot="0">
            <a:off x="4698014" y="1245107"/>
            <a:ext cx="529590" cy="320992"/>
            <a:chOff x="0" y="0"/>
            <a:chExt cx="706120" cy="427990"/>
          </a:xfrm>
        </p:grpSpPr>
        <p:sp>
          <p:nvSpPr>
            <p:cNvPr name="Freeform 15" id="15"/>
            <p:cNvSpPr/>
            <p:nvPr/>
          </p:nvSpPr>
          <p:spPr>
            <a:xfrm flipH="false" flipV="false" rot="0">
              <a:off x="48260" y="49530"/>
              <a:ext cx="609600" cy="328930"/>
            </a:xfrm>
            <a:custGeom>
              <a:avLst/>
              <a:gdLst/>
              <a:ahLst/>
              <a:cxnLst/>
              <a:rect r="r" b="b" t="t" l="l"/>
              <a:pathLst>
                <a:path h="328930" w="609600">
                  <a:moveTo>
                    <a:pt x="463550" y="326390"/>
                  </a:moveTo>
                  <a:cubicBezTo>
                    <a:pt x="63500" y="210820"/>
                    <a:pt x="45720" y="205740"/>
                    <a:pt x="30480" y="187960"/>
                  </a:cubicBezTo>
                  <a:cubicBezTo>
                    <a:pt x="15240" y="171450"/>
                    <a:pt x="3810" y="144780"/>
                    <a:pt x="2540" y="123190"/>
                  </a:cubicBezTo>
                  <a:cubicBezTo>
                    <a:pt x="0" y="100330"/>
                    <a:pt x="7620" y="72390"/>
                    <a:pt x="19050" y="53340"/>
                  </a:cubicBezTo>
                  <a:cubicBezTo>
                    <a:pt x="30480" y="34290"/>
                    <a:pt x="57150" y="16510"/>
                    <a:pt x="74930" y="7620"/>
                  </a:cubicBezTo>
                  <a:cubicBezTo>
                    <a:pt x="86360" y="2540"/>
                    <a:pt x="96520" y="0"/>
                    <a:pt x="110490" y="1270"/>
                  </a:cubicBezTo>
                  <a:cubicBezTo>
                    <a:pt x="129540" y="1270"/>
                    <a:pt x="160020" y="8890"/>
                    <a:pt x="179070" y="21590"/>
                  </a:cubicBezTo>
                  <a:cubicBezTo>
                    <a:pt x="196850" y="34290"/>
                    <a:pt x="214630" y="57150"/>
                    <a:pt x="220980" y="78740"/>
                  </a:cubicBezTo>
                  <a:cubicBezTo>
                    <a:pt x="227330" y="100330"/>
                    <a:pt x="224790" y="132080"/>
                    <a:pt x="219710" y="151130"/>
                  </a:cubicBezTo>
                  <a:cubicBezTo>
                    <a:pt x="215900" y="163830"/>
                    <a:pt x="210820" y="172720"/>
                    <a:pt x="201930" y="182880"/>
                  </a:cubicBezTo>
                  <a:cubicBezTo>
                    <a:pt x="189230" y="196850"/>
                    <a:pt x="160020" y="214630"/>
                    <a:pt x="142240" y="220980"/>
                  </a:cubicBezTo>
                  <a:cubicBezTo>
                    <a:pt x="128270" y="226060"/>
                    <a:pt x="119380" y="227330"/>
                    <a:pt x="105410" y="224790"/>
                  </a:cubicBezTo>
                  <a:cubicBezTo>
                    <a:pt x="86360" y="222250"/>
                    <a:pt x="57150" y="212090"/>
                    <a:pt x="39370" y="196850"/>
                  </a:cubicBezTo>
                  <a:cubicBezTo>
                    <a:pt x="22860" y="181610"/>
                    <a:pt x="8890" y="157480"/>
                    <a:pt x="3810" y="134620"/>
                  </a:cubicBezTo>
                  <a:cubicBezTo>
                    <a:pt x="0" y="113030"/>
                    <a:pt x="3810" y="83820"/>
                    <a:pt x="12700" y="63500"/>
                  </a:cubicBezTo>
                  <a:cubicBezTo>
                    <a:pt x="22860" y="43180"/>
                    <a:pt x="46990" y="22860"/>
                    <a:pt x="63500" y="12700"/>
                  </a:cubicBezTo>
                  <a:cubicBezTo>
                    <a:pt x="74930" y="5080"/>
                    <a:pt x="83820" y="2540"/>
                    <a:pt x="97790" y="1270"/>
                  </a:cubicBezTo>
                  <a:cubicBezTo>
                    <a:pt x="121920" y="0"/>
                    <a:pt x="153670" y="6350"/>
                    <a:pt x="195580" y="15240"/>
                  </a:cubicBezTo>
                  <a:cubicBezTo>
                    <a:pt x="273050" y="30480"/>
                    <a:pt x="462280" y="82550"/>
                    <a:pt x="521970" y="106680"/>
                  </a:cubicBezTo>
                  <a:cubicBezTo>
                    <a:pt x="546100" y="115570"/>
                    <a:pt x="556260" y="119380"/>
                    <a:pt x="570230" y="132080"/>
                  </a:cubicBezTo>
                  <a:cubicBezTo>
                    <a:pt x="585470" y="148590"/>
                    <a:pt x="601980" y="181610"/>
                    <a:pt x="605790" y="204470"/>
                  </a:cubicBezTo>
                  <a:cubicBezTo>
                    <a:pt x="609600" y="223520"/>
                    <a:pt x="607060" y="241300"/>
                    <a:pt x="598170" y="257810"/>
                  </a:cubicBezTo>
                  <a:cubicBezTo>
                    <a:pt x="589280" y="279400"/>
                    <a:pt x="566420" y="306070"/>
                    <a:pt x="544830" y="317500"/>
                  </a:cubicBezTo>
                  <a:cubicBezTo>
                    <a:pt x="521970" y="328930"/>
                    <a:pt x="463550" y="326390"/>
                    <a:pt x="463550" y="326390"/>
                  </a:cubicBezTo>
                </a:path>
              </a:pathLst>
            </a:custGeom>
            <a:solidFill>
              <a:srgbClr val="AE612E"/>
            </a:solidFill>
            <a:ln cap="sq">
              <a:noFill/>
              <a:prstDash val="solid"/>
              <a:miter/>
            </a:ln>
          </p:spPr>
        </p:sp>
      </p:grpSp>
      <p:grpSp>
        <p:nvGrpSpPr>
          <p:cNvPr name="Group 16" id="16"/>
          <p:cNvGrpSpPr/>
          <p:nvPr/>
        </p:nvGrpSpPr>
        <p:grpSpPr>
          <a:xfrm rot="0">
            <a:off x="5785562" y="518999"/>
            <a:ext cx="362903" cy="612457"/>
            <a:chOff x="0" y="0"/>
            <a:chExt cx="483870" cy="816610"/>
          </a:xfrm>
        </p:grpSpPr>
        <p:sp>
          <p:nvSpPr>
            <p:cNvPr name="Freeform 17" id="17"/>
            <p:cNvSpPr/>
            <p:nvPr/>
          </p:nvSpPr>
          <p:spPr>
            <a:xfrm flipH="false" flipV="false" rot="0">
              <a:off x="45720" y="48260"/>
              <a:ext cx="389890" cy="720090"/>
            </a:xfrm>
            <a:custGeom>
              <a:avLst/>
              <a:gdLst/>
              <a:ahLst/>
              <a:cxnLst/>
              <a:rect r="r" b="b" t="t" l="l"/>
              <a:pathLst>
                <a:path h="720090" w="389890">
                  <a:moveTo>
                    <a:pt x="5080" y="566420"/>
                  </a:moveTo>
                  <a:cubicBezTo>
                    <a:pt x="167640" y="64770"/>
                    <a:pt x="172720" y="46990"/>
                    <a:pt x="191770" y="31750"/>
                  </a:cubicBezTo>
                  <a:cubicBezTo>
                    <a:pt x="209550" y="15240"/>
                    <a:pt x="237490" y="3810"/>
                    <a:pt x="260350" y="2540"/>
                  </a:cubicBezTo>
                  <a:cubicBezTo>
                    <a:pt x="284480" y="0"/>
                    <a:pt x="313690" y="7620"/>
                    <a:pt x="334010" y="20320"/>
                  </a:cubicBezTo>
                  <a:cubicBezTo>
                    <a:pt x="354330" y="34290"/>
                    <a:pt x="373380" y="57150"/>
                    <a:pt x="381000" y="80010"/>
                  </a:cubicBezTo>
                  <a:cubicBezTo>
                    <a:pt x="389890" y="102870"/>
                    <a:pt x="389890" y="133350"/>
                    <a:pt x="383540" y="156210"/>
                  </a:cubicBezTo>
                  <a:cubicBezTo>
                    <a:pt x="375920" y="179070"/>
                    <a:pt x="354330" y="204470"/>
                    <a:pt x="339090" y="217170"/>
                  </a:cubicBezTo>
                  <a:cubicBezTo>
                    <a:pt x="327660" y="226060"/>
                    <a:pt x="316230" y="229870"/>
                    <a:pt x="303530" y="233680"/>
                  </a:cubicBezTo>
                  <a:cubicBezTo>
                    <a:pt x="292100" y="237490"/>
                    <a:pt x="280670" y="240030"/>
                    <a:pt x="265430" y="238760"/>
                  </a:cubicBezTo>
                  <a:cubicBezTo>
                    <a:pt x="245110" y="236220"/>
                    <a:pt x="213360" y="227330"/>
                    <a:pt x="195580" y="212090"/>
                  </a:cubicBezTo>
                  <a:cubicBezTo>
                    <a:pt x="176530" y="196850"/>
                    <a:pt x="161290" y="167640"/>
                    <a:pt x="154940" y="148590"/>
                  </a:cubicBezTo>
                  <a:cubicBezTo>
                    <a:pt x="149860" y="134620"/>
                    <a:pt x="149860" y="124460"/>
                    <a:pt x="151130" y="110490"/>
                  </a:cubicBezTo>
                  <a:cubicBezTo>
                    <a:pt x="154940" y="90170"/>
                    <a:pt x="170180" y="57150"/>
                    <a:pt x="181610" y="40640"/>
                  </a:cubicBezTo>
                  <a:cubicBezTo>
                    <a:pt x="190500" y="29210"/>
                    <a:pt x="200660" y="22860"/>
                    <a:pt x="212090" y="16510"/>
                  </a:cubicBezTo>
                  <a:cubicBezTo>
                    <a:pt x="223520" y="10160"/>
                    <a:pt x="233680" y="5080"/>
                    <a:pt x="247650" y="3810"/>
                  </a:cubicBezTo>
                  <a:cubicBezTo>
                    <a:pt x="267970" y="1270"/>
                    <a:pt x="302260" y="3810"/>
                    <a:pt x="323850" y="13970"/>
                  </a:cubicBezTo>
                  <a:cubicBezTo>
                    <a:pt x="344170" y="25400"/>
                    <a:pt x="365760" y="46990"/>
                    <a:pt x="375920" y="68580"/>
                  </a:cubicBezTo>
                  <a:cubicBezTo>
                    <a:pt x="387350" y="90170"/>
                    <a:pt x="388620" y="113030"/>
                    <a:pt x="386080" y="143510"/>
                  </a:cubicBezTo>
                  <a:cubicBezTo>
                    <a:pt x="382270" y="194310"/>
                    <a:pt x="347980" y="270510"/>
                    <a:pt x="323850" y="342900"/>
                  </a:cubicBezTo>
                  <a:cubicBezTo>
                    <a:pt x="294640" y="433070"/>
                    <a:pt x="259080" y="579120"/>
                    <a:pt x="224790" y="640080"/>
                  </a:cubicBezTo>
                  <a:cubicBezTo>
                    <a:pt x="208280" y="670560"/>
                    <a:pt x="195580" y="690880"/>
                    <a:pt x="172720" y="703580"/>
                  </a:cubicBezTo>
                  <a:cubicBezTo>
                    <a:pt x="151130" y="716280"/>
                    <a:pt x="115570" y="720090"/>
                    <a:pt x="91440" y="716280"/>
                  </a:cubicBezTo>
                  <a:cubicBezTo>
                    <a:pt x="72390" y="713740"/>
                    <a:pt x="55880" y="704850"/>
                    <a:pt x="41910" y="693420"/>
                  </a:cubicBezTo>
                  <a:cubicBezTo>
                    <a:pt x="27940" y="681990"/>
                    <a:pt x="13970" y="666750"/>
                    <a:pt x="7620" y="648970"/>
                  </a:cubicBezTo>
                  <a:cubicBezTo>
                    <a:pt x="0" y="626110"/>
                    <a:pt x="5080" y="566420"/>
                    <a:pt x="5080" y="566420"/>
                  </a:cubicBezTo>
                </a:path>
              </a:pathLst>
            </a:custGeom>
            <a:solidFill>
              <a:srgbClr val="AE612E"/>
            </a:solidFill>
            <a:ln cap="sq">
              <a:noFill/>
              <a:prstDash val="solid"/>
              <a:miter/>
            </a:ln>
          </p:spPr>
        </p:sp>
      </p:grpSp>
      <p:grpSp>
        <p:nvGrpSpPr>
          <p:cNvPr name="Group 18" id="18"/>
          <p:cNvGrpSpPr/>
          <p:nvPr/>
        </p:nvGrpSpPr>
        <p:grpSpPr>
          <a:xfrm rot="0">
            <a:off x="11838146" y="2636536"/>
            <a:ext cx="734378" cy="682943"/>
            <a:chOff x="0" y="0"/>
            <a:chExt cx="979170" cy="910590"/>
          </a:xfrm>
        </p:grpSpPr>
        <p:sp>
          <p:nvSpPr>
            <p:cNvPr name="Freeform 19" id="19"/>
            <p:cNvSpPr/>
            <p:nvPr/>
          </p:nvSpPr>
          <p:spPr>
            <a:xfrm flipH="false" flipV="false" rot="0">
              <a:off x="49530" y="49530"/>
              <a:ext cx="881380" cy="811530"/>
            </a:xfrm>
            <a:custGeom>
              <a:avLst/>
              <a:gdLst/>
              <a:ahLst/>
              <a:cxnLst/>
              <a:rect r="r" b="b" t="t" l="l"/>
              <a:pathLst>
                <a:path h="811530" w="881380">
                  <a:moveTo>
                    <a:pt x="189230" y="25400"/>
                  </a:moveTo>
                  <a:cubicBezTo>
                    <a:pt x="791210" y="532130"/>
                    <a:pt x="825500" y="567690"/>
                    <a:pt x="849630" y="605790"/>
                  </a:cubicBezTo>
                  <a:cubicBezTo>
                    <a:pt x="866140" y="632460"/>
                    <a:pt x="877570" y="654050"/>
                    <a:pt x="878840" y="679450"/>
                  </a:cubicBezTo>
                  <a:cubicBezTo>
                    <a:pt x="880110" y="704850"/>
                    <a:pt x="867410" y="736600"/>
                    <a:pt x="857250" y="755650"/>
                  </a:cubicBezTo>
                  <a:cubicBezTo>
                    <a:pt x="849630" y="768350"/>
                    <a:pt x="843280" y="775970"/>
                    <a:pt x="830580" y="784860"/>
                  </a:cubicBezTo>
                  <a:cubicBezTo>
                    <a:pt x="811530" y="796290"/>
                    <a:pt x="779780" y="808990"/>
                    <a:pt x="755650" y="808990"/>
                  </a:cubicBezTo>
                  <a:cubicBezTo>
                    <a:pt x="730250" y="808990"/>
                    <a:pt x="701040" y="798830"/>
                    <a:pt x="680720" y="784860"/>
                  </a:cubicBezTo>
                  <a:cubicBezTo>
                    <a:pt x="660400" y="769620"/>
                    <a:pt x="642620" y="742950"/>
                    <a:pt x="636270" y="718820"/>
                  </a:cubicBezTo>
                  <a:cubicBezTo>
                    <a:pt x="629920" y="694690"/>
                    <a:pt x="635000" y="660400"/>
                    <a:pt x="641350" y="640080"/>
                  </a:cubicBezTo>
                  <a:cubicBezTo>
                    <a:pt x="645160" y="626110"/>
                    <a:pt x="650240" y="617220"/>
                    <a:pt x="661670" y="605790"/>
                  </a:cubicBezTo>
                  <a:cubicBezTo>
                    <a:pt x="676910" y="591820"/>
                    <a:pt x="708660" y="571500"/>
                    <a:pt x="728980" y="565150"/>
                  </a:cubicBezTo>
                  <a:cubicBezTo>
                    <a:pt x="742950" y="561340"/>
                    <a:pt x="755650" y="562610"/>
                    <a:pt x="768350" y="563880"/>
                  </a:cubicBezTo>
                  <a:cubicBezTo>
                    <a:pt x="782320" y="565150"/>
                    <a:pt x="793750" y="566420"/>
                    <a:pt x="807720" y="574040"/>
                  </a:cubicBezTo>
                  <a:cubicBezTo>
                    <a:pt x="825500" y="584200"/>
                    <a:pt x="852170" y="605790"/>
                    <a:pt x="864870" y="628650"/>
                  </a:cubicBezTo>
                  <a:cubicBezTo>
                    <a:pt x="876300" y="650240"/>
                    <a:pt x="881380" y="681990"/>
                    <a:pt x="877570" y="706120"/>
                  </a:cubicBezTo>
                  <a:cubicBezTo>
                    <a:pt x="872490" y="730250"/>
                    <a:pt x="858520" y="758190"/>
                    <a:pt x="840740" y="775970"/>
                  </a:cubicBezTo>
                  <a:cubicBezTo>
                    <a:pt x="821690" y="792480"/>
                    <a:pt x="793750" y="806450"/>
                    <a:pt x="768350" y="808990"/>
                  </a:cubicBezTo>
                  <a:cubicBezTo>
                    <a:pt x="744220" y="811530"/>
                    <a:pt x="720090" y="807720"/>
                    <a:pt x="692150" y="791210"/>
                  </a:cubicBezTo>
                  <a:cubicBezTo>
                    <a:pt x="638810" y="762000"/>
                    <a:pt x="585470" y="668020"/>
                    <a:pt x="505460" y="593090"/>
                  </a:cubicBezTo>
                  <a:cubicBezTo>
                    <a:pt x="386080" y="478790"/>
                    <a:pt x="86360" y="279400"/>
                    <a:pt x="26670" y="190500"/>
                  </a:cubicBezTo>
                  <a:cubicBezTo>
                    <a:pt x="5080" y="157480"/>
                    <a:pt x="0" y="137160"/>
                    <a:pt x="1270" y="111760"/>
                  </a:cubicBezTo>
                  <a:cubicBezTo>
                    <a:pt x="2540" y="86360"/>
                    <a:pt x="16510" y="54610"/>
                    <a:pt x="34290" y="35560"/>
                  </a:cubicBezTo>
                  <a:cubicBezTo>
                    <a:pt x="53340" y="17780"/>
                    <a:pt x="83820" y="2540"/>
                    <a:pt x="109220" y="1270"/>
                  </a:cubicBezTo>
                  <a:cubicBezTo>
                    <a:pt x="135890" y="0"/>
                    <a:pt x="189230" y="25400"/>
                    <a:pt x="189230" y="25400"/>
                  </a:cubicBezTo>
                </a:path>
              </a:pathLst>
            </a:custGeom>
            <a:solidFill>
              <a:srgbClr val="AE612E"/>
            </a:solidFill>
            <a:ln cap="sq">
              <a:noFill/>
              <a:prstDash val="solid"/>
              <a:miter/>
            </a:ln>
          </p:spPr>
        </p:sp>
      </p:grpSp>
      <p:grpSp>
        <p:nvGrpSpPr>
          <p:cNvPr name="Group 20" id="20"/>
          <p:cNvGrpSpPr/>
          <p:nvPr/>
        </p:nvGrpSpPr>
        <p:grpSpPr>
          <a:xfrm rot="0">
            <a:off x="12022455" y="2306971"/>
            <a:ext cx="754380" cy="329565"/>
            <a:chOff x="0" y="0"/>
            <a:chExt cx="1005840" cy="439420"/>
          </a:xfrm>
        </p:grpSpPr>
        <p:sp>
          <p:nvSpPr>
            <p:cNvPr name="Freeform 21" id="21"/>
            <p:cNvSpPr/>
            <p:nvPr/>
          </p:nvSpPr>
          <p:spPr>
            <a:xfrm flipH="false" flipV="false" rot="0">
              <a:off x="45720" y="49530"/>
              <a:ext cx="911860" cy="344170"/>
            </a:xfrm>
            <a:custGeom>
              <a:avLst/>
              <a:gdLst/>
              <a:ahLst/>
              <a:cxnLst/>
              <a:rect r="r" b="b" t="t" l="l"/>
              <a:pathLst>
                <a:path h="344170" w="911860">
                  <a:moveTo>
                    <a:pt x="133350" y="1270"/>
                  </a:moveTo>
                  <a:cubicBezTo>
                    <a:pt x="673100" y="92710"/>
                    <a:pt x="777240" y="85090"/>
                    <a:pt x="830580" y="106680"/>
                  </a:cubicBezTo>
                  <a:cubicBezTo>
                    <a:pt x="859790" y="119380"/>
                    <a:pt x="877570" y="134620"/>
                    <a:pt x="890270" y="154940"/>
                  </a:cubicBezTo>
                  <a:cubicBezTo>
                    <a:pt x="904240" y="175260"/>
                    <a:pt x="911860" y="204470"/>
                    <a:pt x="909320" y="228600"/>
                  </a:cubicBezTo>
                  <a:cubicBezTo>
                    <a:pt x="908050" y="252730"/>
                    <a:pt x="895350" y="280670"/>
                    <a:pt x="880110" y="298450"/>
                  </a:cubicBezTo>
                  <a:cubicBezTo>
                    <a:pt x="863600" y="316230"/>
                    <a:pt x="833120" y="331470"/>
                    <a:pt x="814070" y="336550"/>
                  </a:cubicBezTo>
                  <a:cubicBezTo>
                    <a:pt x="800100" y="340360"/>
                    <a:pt x="789940" y="340360"/>
                    <a:pt x="774700" y="337820"/>
                  </a:cubicBezTo>
                  <a:cubicBezTo>
                    <a:pt x="755650" y="334010"/>
                    <a:pt x="722630" y="317500"/>
                    <a:pt x="707390" y="304800"/>
                  </a:cubicBezTo>
                  <a:cubicBezTo>
                    <a:pt x="695960" y="294640"/>
                    <a:pt x="689610" y="287020"/>
                    <a:pt x="684530" y="273050"/>
                  </a:cubicBezTo>
                  <a:cubicBezTo>
                    <a:pt x="676910" y="254000"/>
                    <a:pt x="669290" y="220980"/>
                    <a:pt x="673100" y="198120"/>
                  </a:cubicBezTo>
                  <a:cubicBezTo>
                    <a:pt x="678180" y="173990"/>
                    <a:pt x="695960" y="146050"/>
                    <a:pt x="709930" y="130810"/>
                  </a:cubicBezTo>
                  <a:cubicBezTo>
                    <a:pt x="720090" y="120650"/>
                    <a:pt x="731520" y="115570"/>
                    <a:pt x="742950" y="110490"/>
                  </a:cubicBezTo>
                  <a:cubicBezTo>
                    <a:pt x="754380" y="105410"/>
                    <a:pt x="765810" y="100330"/>
                    <a:pt x="779780" y="100330"/>
                  </a:cubicBezTo>
                  <a:cubicBezTo>
                    <a:pt x="800100" y="100330"/>
                    <a:pt x="835660" y="109220"/>
                    <a:pt x="853440" y="118110"/>
                  </a:cubicBezTo>
                  <a:cubicBezTo>
                    <a:pt x="867410" y="125730"/>
                    <a:pt x="875030" y="132080"/>
                    <a:pt x="882650" y="143510"/>
                  </a:cubicBezTo>
                  <a:cubicBezTo>
                    <a:pt x="894080" y="161290"/>
                    <a:pt x="909320" y="191770"/>
                    <a:pt x="909320" y="215900"/>
                  </a:cubicBezTo>
                  <a:cubicBezTo>
                    <a:pt x="910590" y="240030"/>
                    <a:pt x="897890" y="270510"/>
                    <a:pt x="887730" y="288290"/>
                  </a:cubicBezTo>
                  <a:cubicBezTo>
                    <a:pt x="880110" y="300990"/>
                    <a:pt x="873760" y="308610"/>
                    <a:pt x="861060" y="316230"/>
                  </a:cubicBezTo>
                  <a:cubicBezTo>
                    <a:pt x="843280" y="326390"/>
                    <a:pt x="820420" y="336550"/>
                    <a:pt x="788670" y="339090"/>
                  </a:cubicBezTo>
                  <a:cubicBezTo>
                    <a:pt x="728980" y="344170"/>
                    <a:pt x="623570" y="318770"/>
                    <a:pt x="527050" y="303530"/>
                  </a:cubicBezTo>
                  <a:cubicBezTo>
                    <a:pt x="402590" y="284480"/>
                    <a:pt x="175260" y="251460"/>
                    <a:pt x="102870" y="231140"/>
                  </a:cubicBezTo>
                  <a:cubicBezTo>
                    <a:pt x="77470" y="223520"/>
                    <a:pt x="66040" y="223520"/>
                    <a:pt x="52070" y="210820"/>
                  </a:cubicBezTo>
                  <a:cubicBezTo>
                    <a:pt x="33020" y="195580"/>
                    <a:pt x="11430" y="167640"/>
                    <a:pt x="5080" y="142240"/>
                  </a:cubicBezTo>
                  <a:cubicBezTo>
                    <a:pt x="0" y="118110"/>
                    <a:pt x="3810" y="83820"/>
                    <a:pt x="16510" y="60960"/>
                  </a:cubicBezTo>
                  <a:cubicBezTo>
                    <a:pt x="29210" y="38100"/>
                    <a:pt x="57150" y="16510"/>
                    <a:pt x="78740" y="7620"/>
                  </a:cubicBezTo>
                  <a:cubicBezTo>
                    <a:pt x="96520" y="0"/>
                    <a:pt x="133350" y="1270"/>
                    <a:pt x="133350" y="1270"/>
                  </a:cubicBezTo>
                </a:path>
              </a:pathLst>
            </a:custGeom>
            <a:solidFill>
              <a:srgbClr val="AE612E"/>
            </a:solidFill>
            <a:ln cap="sq">
              <a:noFill/>
              <a:prstDash val="solid"/>
              <a:miter/>
            </a:ln>
          </p:spPr>
        </p:sp>
      </p:grpSp>
      <p:grpSp>
        <p:nvGrpSpPr>
          <p:cNvPr name="Group 22" id="22"/>
          <p:cNvGrpSpPr/>
          <p:nvPr/>
        </p:nvGrpSpPr>
        <p:grpSpPr>
          <a:xfrm rot="0">
            <a:off x="11585734" y="2839915"/>
            <a:ext cx="252412" cy="591502"/>
            <a:chOff x="0" y="0"/>
            <a:chExt cx="336550" cy="788670"/>
          </a:xfrm>
        </p:grpSpPr>
        <p:sp>
          <p:nvSpPr>
            <p:cNvPr name="Freeform 23" id="23"/>
            <p:cNvSpPr/>
            <p:nvPr/>
          </p:nvSpPr>
          <p:spPr>
            <a:xfrm flipH="false" flipV="false" rot="0">
              <a:off x="36830" y="41910"/>
              <a:ext cx="250190" cy="701040"/>
            </a:xfrm>
            <a:custGeom>
              <a:avLst/>
              <a:gdLst/>
              <a:ahLst/>
              <a:cxnLst/>
              <a:rect r="r" b="b" t="t" l="l"/>
              <a:pathLst>
                <a:path h="701040" w="250190">
                  <a:moveTo>
                    <a:pt x="246380" y="116840"/>
                  </a:moveTo>
                  <a:cubicBezTo>
                    <a:pt x="237490" y="638810"/>
                    <a:pt x="233680" y="642620"/>
                    <a:pt x="224790" y="652780"/>
                  </a:cubicBezTo>
                  <a:cubicBezTo>
                    <a:pt x="210820" y="668020"/>
                    <a:pt x="185420" y="688340"/>
                    <a:pt x="162560" y="694690"/>
                  </a:cubicBezTo>
                  <a:cubicBezTo>
                    <a:pt x="139700" y="701040"/>
                    <a:pt x="109220" y="699770"/>
                    <a:pt x="87630" y="690880"/>
                  </a:cubicBezTo>
                  <a:cubicBezTo>
                    <a:pt x="66040" y="681990"/>
                    <a:pt x="41910" y="662940"/>
                    <a:pt x="30480" y="642620"/>
                  </a:cubicBezTo>
                  <a:cubicBezTo>
                    <a:pt x="17780" y="622300"/>
                    <a:pt x="13970" y="589280"/>
                    <a:pt x="13970" y="568960"/>
                  </a:cubicBezTo>
                  <a:cubicBezTo>
                    <a:pt x="13970" y="554990"/>
                    <a:pt x="17780" y="544830"/>
                    <a:pt x="24130" y="532130"/>
                  </a:cubicBezTo>
                  <a:cubicBezTo>
                    <a:pt x="34290" y="515620"/>
                    <a:pt x="58420" y="488950"/>
                    <a:pt x="76200" y="477520"/>
                  </a:cubicBezTo>
                  <a:cubicBezTo>
                    <a:pt x="87630" y="469900"/>
                    <a:pt x="97790" y="467360"/>
                    <a:pt x="111760" y="466090"/>
                  </a:cubicBezTo>
                  <a:cubicBezTo>
                    <a:pt x="132080" y="464820"/>
                    <a:pt x="167640" y="469900"/>
                    <a:pt x="186690" y="477520"/>
                  </a:cubicBezTo>
                  <a:cubicBezTo>
                    <a:pt x="199390" y="483870"/>
                    <a:pt x="207010" y="490220"/>
                    <a:pt x="215900" y="501650"/>
                  </a:cubicBezTo>
                  <a:cubicBezTo>
                    <a:pt x="228600" y="516890"/>
                    <a:pt x="245110" y="546100"/>
                    <a:pt x="247650" y="568960"/>
                  </a:cubicBezTo>
                  <a:cubicBezTo>
                    <a:pt x="250190" y="593090"/>
                    <a:pt x="243840" y="622300"/>
                    <a:pt x="231140" y="642620"/>
                  </a:cubicBezTo>
                  <a:cubicBezTo>
                    <a:pt x="219710" y="662940"/>
                    <a:pt x="196850" y="681990"/>
                    <a:pt x="173990" y="690880"/>
                  </a:cubicBezTo>
                  <a:cubicBezTo>
                    <a:pt x="152400" y="699770"/>
                    <a:pt x="121920" y="701040"/>
                    <a:pt x="99060" y="694690"/>
                  </a:cubicBezTo>
                  <a:cubicBezTo>
                    <a:pt x="76200" y="688340"/>
                    <a:pt x="52070" y="671830"/>
                    <a:pt x="36830" y="652780"/>
                  </a:cubicBezTo>
                  <a:cubicBezTo>
                    <a:pt x="22860" y="633730"/>
                    <a:pt x="19050" y="617220"/>
                    <a:pt x="13970" y="581660"/>
                  </a:cubicBezTo>
                  <a:cubicBezTo>
                    <a:pt x="0" y="495300"/>
                    <a:pt x="5080" y="195580"/>
                    <a:pt x="15240" y="116840"/>
                  </a:cubicBezTo>
                  <a:cubicBezTo>
                    <a:pt x="19050" y="90170"/>
                    <a:pt x="19050" y="80010"/>
                    <a:pt x="27940" y="63500"/>
                  </a:cubicBezTo>
                  <a:cubicBezTo>
                    <a:pt x="40640" y="43180"/>
                    <a:pt x="66040" y="17780"/>
                    <a:pt x="90170" y="8890"/>
                  </a:cubicBezTo>
                  <a:cubicBezTo>
                    <a:pt x="114300" y="0"/>
                    <a:pt x="149860" y="1270"/>
                    <a:pt x="171450" y="8890"/>
                  </a:cubicBezTo>
                  <a:cubicBezTo>
                    <a:pt x="190500" y="13970"/>
                    <a:pt x="205740" y="24130"/>
                    <a:pt x="217170" y="39370"/>
                  </a:cubicBezTo>
                  <a:cubicBezTo>
                    <a:pt x="232410" y="58420"/>
                    <a:pt x="246380" y="116840"/>
                    <a:pt x="246380" y="116840"/>
                  </a:cubicBezTo>
                </a:path>
              </a:pathLst>
            </a:custGeom>
            <a:solidFill>
              <a:srgbClr val="AE612E"/>
            </a:solidFill>
            <a:ln cap="sq">
              <a:noFill/>
              <a:prstDash val="solid"/>
              <a:miter/>
            </a:ln>
          </p:spPr>
        </p:sp>
      </p:grpSp>
      <p:sp>
        <p:nvSpPr>
          <p:cNvPr name="Freeform 24" id="24"/>
          <p:cNvSpPr/>
          <p:nvPr/>
        </p:nvSpPr>
        <p:spPr>
          <a:xfrm flipH="false" flipV="false" rot="7815397">
            <a:off x="296868" y="334022"/>
            <a:ext cx="924893" cy="3718164"/>
          </a:xfrm>
          <a:custGeom>
            <a:avLst/>
            <a:gdLst/>
            <a:ahLst/>
            <a:cxnLst/>
            <a:rect r="r" b="b" t="t" l="l"/>
            <a:pathLst>
              <a:path h="3718164" w="924893">
                <a:moveTo>
                  <a:pt x="0" y="0"/>
                </a:moveTo>
                <a:lnTo>
                  <a:pt x="924894" y="0"/>
                </a:lnTo>
                <a:lnTo>
                  <a:pt x="924894" y="3718164"/>
                </a:lnTo>
                <a:lnTo>
                  <a:pt x="0" y="3718164"/>
                </a:lnTo>
                <a:lnTo>
                  <a:pt x="0" y="0"/>
                </a:lnTo>
                <a:close/>
              </a:path>
            </a:pathLst>
          </a:custGeom>
          <a:blipFill>
            <a:blip r:embed="rId8"/>
            <a:stretch>
              <a:fillRect l="0" t="0" r="0" b="0"/>
            </a:stretch>
          </a:blipFill>
        </p:spPr>
      </p:sp>
      <p:grpSp>
        <p:nvGrpSpPr>
          <p:cNvPr name="Group 25" id="25"/>
          <p:cNvGrpSpPr/>
          <p:nvPr/>
        </p:nvGrpSpPr>
        <p:grpSpPr>
          <a:xfrm rot="-439137">
            <a:off x="2242948" y="3403565"/>
            <a:ext cx="2268855" cy="603885"/>
            <a:chOff x="0" y="0"/>
            <a:chExt cx="3025140" cy="805180"/>
          </a:xfrm>
        </p:grpSpPr>
        <p:sp>
          <p:nvSpPr>
            <p:cNvPr name="Freeform 26" id="26"/>
            <p:cNvSpPr/>
            <p:nvPr/>
          </p:nvSpPr>
          <p:spPr>
            <a:xfrm flipH="false" flipV="false" rot="0">
              <a:off x="48260" y="26670"/>
              <a:ext cx="2927350" cy="731520"/>
            </a:xfrm>
            <a:custGeom>
              <a:avLst/>
              <a:gdLst/>
              <a:ahLst/>
              <a:cxnLst/>
              <a:rect r="r" b="b" t="t" l="l"/>
              <a:pathLst>
                <a:path h="731520" w="2927350">
                  <a:moveTo>
                    <a:pt x="12700" y="604520"/>
                  </a:moveTo>
                  <a:cubicBezTo>
                    <a:pt x="251460" y="271780"/>
                    <a:pt x="294640" y="233680"/>
                    <a:pt x="358140" y="193040"/>
                  </a:cubicBezTo>
                  <a:cubicBezTo>
                    <a:pt x="433070" y="146050"/>
                    <a:pt x="546100" y="105410"/>
                    <a:pt x="629920" y="76200"/>
                  </a:cubicBezTo>
                  <a:cubicBezTo>
                    <a:pt x="698500" y="53340"/>
                    <a:pt x="732790" y="38100"/>
                    <a:pt x="824230" y="26670"/>
                  </a:cubicBezTo>
                  <a:cubicBezTo>
                    <a:pt x="1027430" y="0"/>
                    <a:pt x="1592580" y="17780"/>
                    <a:pt x="1835150" y="24130"/>
                  </a:cubicBezTo>
                  <a:cubicBezTo>
                    <a:pt x="1971040" y="27940"/>
                    <a:pt x="2026920" y="29210"/>
                    <a:pt x="2153920" y="41910"/>
                  </a:cubicBezTo>
                  <a:cubicBezTo>
                    <a:pt x="2345690" y="60960"/>
                    <a:pt x="2778760" y="106680"/>
                    <a:pt x="2870200" y="147320"/>
                  </a:cubicBezTo>
                  <a:cubicBezTo>
                    <a:pt x="2895600" y="158750"/>
                    <a:pt x="2904490" y="166370"/>
                    <a:pt x="2912110" y="182880"/>
                  </a:cubicBezTo>
                  <a:cubicBezTo>
                    <a:pt x="2922270" y="203200"/>
                    <a:pt x="2927350" y="241300"/>
                    <a:pt x="2917190" y="262890"/>
                  </a:cubicBezTo>
                  <a:cubicBezTo>
                    <a:pt x="2907030" y="284480"/>
                    <a:pt x="2876550" y="308610"/>
                    <a:pt x="2853690" y="312420"/>
                  </a:cubicBezTo>
                  <a:cubicBezTo>
                    <a:pt x="2829560" y="316230"/>
                    <a:pt x="2792730" y="302260"/>
                    <a:pt x="2776220" y="287020"/>
                  </a:cubicBezTo>
                  <a:cubicBezTo>
                    <a:pt x="2762250" y="274320"/>
                    <a:pt x="2754630" y="254000"/>
                    <a:pt x="2753360" y="237490"/>
                  </a:cubicBezTo>
                  <a:cubicBezTo>
                    <a:pt x="2750820" y="219710"/>
                    <a:pt x="2754630" y="198120"/>
                    <a:pt x="2764790" y="182880"/>
                  </a:cubicBezTo>
                  <a:cubicBezTo>
                    <a:pt x="2777490" y="165100"/>
                    <a:pt x="2810510" y="142240"/>
                    <a:pt x="2833370" y="140970"/>
                  </a:cubicBezTo>
                  <a:cubicBezTo>
                    <a:pt x="2857500" y="139700"/>
                    <a:pt x="2891790" y="158750"/>
                    <a:pt x="2907030" y="175260"/>
                  </a:cubicBezTo>
                  <a:cubicBezTo>
                    <a:pt x="2919730" y="189230"/>
                    <a:pt x="2924810" y="209550"/>
                    <a:pt x="2924810" y="227330"/>
                  </a:cubicBezTo>
                  <a:cubicBezTo>
                    <a:pt x="2924810" y="245110"/>
                    <a:pt x="2919730" y="265430"/>
                    <a:pt x="2908300" y="279400"/>
                  </a:cubicBezTo>
                  <a:cubicBezTo>
                    <a:pt x="2893060" y="295910"/>
                    <a:pt x="2872740" y="308610"/>
                    <a:pt x="2834640" y="313690"/>
                  </a:cubicBezTo>
                  <a:cubicBezTo>
                    <a:pt x="2722880" y="330200"/>
                    <a:pt x="2326640" y="234950"/>
                    <a:pt x="2152650" y="218440"/>
                  </a:cubicBezTo>
                  <a:cubicBezTo>
                    <a:pt x="2045970" y="208280"/>
                    <a:pt x="2007870" y="208280"/>
                    <a:pt x="1893570" y="205740"/>
                  </a:cubicBezTo>
                  <a:cubicBezTo>
                    <a:pt x="1668780" y="200660"/>
                    <a:pt x="1121410" y="185420"/>
                    <a:pt x="896620" y="209550"/>
                  </a:cubicBezTo>
                  <a:cubicBezTo>
                    <a:pt x="781050" y="222250"/>
                    <a:pt x="721360" y="236220"/>
                    <a:pt x="635000" y="266700"/>
                  </a:cubicBezTo>
                  <a:cubicBezTo>
                    <a:pt x="543560" y="297180"/>
                    <a:pt x="439420" y="328930"/>
                    <a:pt x="360680" y="396240"/>
                  </a:cubicBezTo>
                  <a:cubicBezTo>
                    <a:pt x="274320" y="469900"/>
                    <a:pt x="190500" y="662940"/>
                    <a:pt x="147320" y="704850"/>
                  </a:cubicBezTo>
                  <a:cubicBezTo>
                    <a:pt x="133350" y="718820"/>
                    <a:pt x="127000" y="722630"/>
                    <a:pt x="113030" y="726440"/>
                  </a:cubicBezTo>
                  <a:cubicBezTo>
                    <a:pt x="96520" y="731520"/>
                    <a:pt x="68580" y="730250"/>
                    <a:pt x="53340" y="723900"/>
                  </a:cubicBezTo>
                  <a:cubicBezTo>
                    <a:pt x="39370" y="720090"/>
                    <a:pt x="29210" y="709930"/>
                    <a:pt x="20320" y="699770"/>
                  </a:cubicBezTo>
                  <a:cubicBezTo>
                    <a:pt x="11430" y="689610"/>
                    <a:pt x="5080" y="676910"/>
                    <a:pt x="2540" y="662940"/>
                  </a:cubicBezTo>
                  <a:cubicBezTo>
                    <a:pt x="0" y="646430"/>
                    <a:pt x="12700" y="604520"/>
                    <a:pt x="12700" y="604520"/>
                  </a:cubicBezTo>
                </a:path>
              </a:pathLst>
            </a:custGeom>
            <a:solidFill>
              <a:srgbClr val="AE612E"/>
            </a:solidFill>
            <a:ln cap="sq">
              <a:noFill/>
              <a:prstDash val="solid"/>
              <a:miter/>
            </a:ln>
          </p:spPr>
        </p:sp>
      </p:grpSp>
      <p:grpSp>
        <p:nvGrpSpPr>
          <p:cNvPr name="Group 27" id="27"/>
          <p:cNvGrpSpPr/>
          <p:nvPr/>
        </p:nvGrpSpPr>
        <p:grpSpPr>
          <a:xfrm rot="0">
            <a:off x="4698014" y="3278400"/>
            <a:ext cx="194310" cy="197167"/>
            <a:chOff x="0" y="0"/>
            <a:chExt cx="259080" cy="262890"/>
          </a:xfrm>
        </p:grpSpPr>
        <p:sp>
          <p:nvSpPr>
            <p:cNvPr name="Freeform 28" id="28"/>
            <p:cNvSpPr/>
            <p:nvPr/>
          </p:nvSpPr>
          <p:spPr>
            <a:xfrm flipH="false" flipV="false" rot="0">
              <a:off x="43180" y="46990"/>
              <a:ext cx="161290" cy="167640"/>
            </a:xfrm>
            <a:custGeom>
              <a:avLst/>
              <a:gdLst/>
              <a:ahLst/>
              <a:cxnLst/>
              <a:rect r="r" b="b" t="t" l="l"/>
              <a:pathLst>
                <a:path h="167640" w="161290">
                  <a:moveTo>
                    <a:pt x="161290" y="58420"/>
                  </a:moveTo>
                  <a:cubicBezTo>
                    <a:pt x="157480" y="116840"/>
                    <a:pt x="133350" y="147320"/>
                    <a:pt x="116840" y="157480"/>
                  </a:cubicBezTo>
                  <a:cubicBezTo>
                    <a:pt x="104140" y="165100"/>
                    <a:pt x="91440" y="167640"/>
                    <a:pt x="77470" y="165100"/>
                  </a:cubicBezTo>
                  <a:cubicBezTo>
                    <a:pt x="58420" y="161290"/>
                    <a:pt x="24130" y="144780"/>
                    <a:pt x="12700" y="124460"/>
                  </a:cubicBezTo>
                  <a:cubicBezTo>
                    <a:pt x="0" y="105410"/>
                    <a:pt x="1270" y="67310"/>
                    <a:pt x="7620" y="48260"/>
                  </a:cubicBezTo>
                  <a:cubicBezTo>
                    <a:pt x="11430" y="34290"/>
                    <a:pt x="19050" y="25400"/>
                    <a:pt x="31750" y="17780"/>
                  </a:cubicBezTo>
                  <a:cubicBezTo>
                    <a:pt x="49530" y="7620"/>
                    <a:pt x="87630" y="0"/>
                    <a:pt x="107950" y="3810"/>
                  </a:cubicBezTo>
                  <a:cubicBezTo>
                    <a:pt x="121920" y="6350"/>
                    <a:pt x="140970" y="24130"/>
                    <a:pt x="140970" y="24130"/>
                  </a:cubicBezTo>
                </a:path>
              </a:pathLst>
            </a:custGeom>
            <a:solidFill>
              <a:srgbClr val="AE612E"/>
            </a:solidFill>
            <a:ln cap="sq">
              <a:noFill/>
              <a:prstDash val="solid"/>
              <a:miter/>
            </a:ln>
          </p:spPr>
        </p:sp>
      </p:grpSp>
      <p:grpSp>
        <p:nvGrpSpPr>
          <p:cNvPr name="Group 29" id="29"/>
          <p:cNvGrpSpPr/>
          <p:nvPr/>
        </p:nvGrpSpPr>
        <p:grpSpPr>
          <a:xfrm rot="0">
            <a:off x="10157936" y="9889828"/>
            <a:ext cx="3108008" cy="208597"/>
            <a:chOff x="0" y="0"/>
            <a:chExt cx="4144010" cy="278130"/>
          </a:xfrm>
        </p:grpSpPr>
        <p:sp>
          <p:nvSpPr>
            <p:cNvPr name="Freeform 30" id="30"/>
            <p:cNvSpPr/>
            <p:nvPr/>
          </p:nvSpPr>
          <p:spPr>
            <a:xfrm flipH="false" flipV="false" rot="0">
              <a:off x="49530" y="-13970"/>
              <a:ext cx="4046220" cy="306070"/>
            </a:xfrm>
            <a:custGeom>
              <a:avLst/>
              <a:gdLst/>
              <a:ahLst/>
              <a:cxnLst/>
              <a:rect r="r" b="b" t="t" l="l"/>
              <a:pathLst>
                <a:path h="306070" w="4046220">
                  <a:moveTo>
                    <a:pt x="76200" y="77470"/>
                  </a:moveTo>
                  <a:cubicBezTo>
                    <a:pt x="1728470" y="85090"/>
                    <a:pt x="3690620" y="0"/>
                    <a:pt x="3956050" y="64770"/>
                  </a:cubicBezTo>
                  <a:cubicBezTo>
                    <a:pt x="4000500" y="74930"/>
                    <a:pt x="4014470" y="82550"/>
                    <a:pt x="4028440" y="102870"/>
                  </a:cubicBezTo>
                  <a:cubicBezTo>
                    <a:pt x="4042410" y="123190"/>
                    <a:pt x="4046220" y="162560"/>
                    <a:pt x="4037330" y="185420"/>
                  </a:cubicBezTo>
                  <a:cubicBezTo>
                    <a:pt x="4028440" y="208280"/>
                    <a:pt x="3997960" y="233680"/>
                    <a:pt x="3975100" y="238760"/>
                  </a:cubicBezTo>
                  <a:cubicBezTo>
                    <a:pt x="3950970" y="243840"/>
                    <a:pt x="3912870" y="233680"/>
                    <a:pt x="3895090" y="217170"/>
                  </a:cubicBezTo>
                  <a:cubicBezTo>
                    <a:pt x="3877310" y="200660"/>
                    <a:pt x="3864610" y="162560"/>
                    <a:pt x="3868420" y="138430"/>
                  </a:cubicBezTo>
                  <a:cubicBezTo>
                    <a:pt x="3872230" y="114300"/>
                    <a:pt x="3896360" y="82550"/>
                    <a:pt x="3919220" y="72390"/>
                  </a:cubicBezTo>
                  <a:cubicBezTo>
                    <a:pt x="3940810" y="62230"/>
                    <a:pt x="3980180" y="64770"/>
                    <a:pt x="4001770" y="77470"/>
                  </a:cubicBezTo>
                  <a:cubicBezTo>
                    <a:pt x="4022090" y="90170"/>
                    <a:pt x="4041140" y="125730"/>
                    <a:pt x="4043680" y="148590"/>
                  </a:cubicBezTo>
                  <a:cubicBezTo>
                    <a:pt x="4046220" y="166370"/>
                    <a:pt x="4041140" y="187960"/>
                    <a:pt x="4028440" y="201930"/>
                  </a:cubicBezTo>
                  <a:cubicBezTo>
                    <a:pt x="4014470" y="219710"/>
                    <a:pt x="4000500" y="229870"/>
                    <a:pt x="3956050" y="241300"/>
                  </a:cubicBezTo>
                  <a:cubicBezTo>
                    <a:pt x="3690620" y="306070"/>
                    <a:pt x="1728470" y="219710"/>
                    <a:pt x="1021080" y="219710"/>
                  </a:cubicBezTo>
                  <a:cubicBezTo>
                    <a:pt x="618490" y="219710"/>
                    <a:pt x="191770" y="248920"/>
                    <a:pt x="76200" y="227330"/>
                  </a:cubicBezTo>
                  <a:cubicBezTo>
                    <a:pt x="48260" y="222250"/>
                    <a:pt x="38100" y="219710"/>
                    <a:pt x="26670" y="208280"/>
                  </a:cubicBezTo>
                  <a:cubicBezTo>
                    <a:pt x="13970" y="198120"/>
                    <a:pt x="2540" y="179070"/>
                    <a:pt x="1270" y="161290"/>
                  </a:cubicBezTo>
                  <a:cubicBezTo>
                    <a:pt x="0" y="142240"/>
                    <a:pt x="12700" y="110490"/>
                    <a:pt x="26670" y="96520"/>
                  </a:cubicBezTo>
                  <a:cubicBezTo>
                    <a:pt x="38100" y="85090"/>
                    <a:pt x="76200" y="77470"/>
                    <a:pt x="76200" y="77470"/>
                  </a:cubicBezTo>
                </a:path>
              </a:pathLst>
            </a:custGeom>
            <a:solidFill>
              <a:srgbClr val="AE612E"/>
            </a:solidFill>
            <a:ln cap="sq">
              <a:noFill/>
              <a:prstDash val="solid"/>
              <a:miter/>
            </a:ln>
          </p:spPr>
        </p:sp>
      </p:grpSp>
      <p:grpSp>
        <p:nvGrpSpPr>
          <p:cNvPr name="Group 31" id="31"/>
          <p:cNvGrpSpPr/>
          <p:nvPr/>
        </p:nvGrpSpPr>
        <p:grpSpPr>
          <a:xfrm rot="0">
            <a:off x="13499080" y="9889828"/>
            <a:ext cx="192405" cy="192405"/>
            <a:chOff x="0" y="0"/>
            <a:chExt cx="256540" cy="256540"/>
          </a:xfrm>
        </p:grpSpPr>
        <p:sp>
          <p:nvSpPr>
            <p:cNvPr name="Freeform 32" id="32"/>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7480"/>
                  </a:cubicBezTo>
                  <a:cubicBezTo>
                    <a:pt x="96520" y="163830"/>
                    <a:pt x="57150" y="161290"/>
                    <a:pt x="39370" y="153670"/>
                  </a:cubicBezTo>
                  <a:cubicBezTo>
                    <a:pt x="25400" y="147320"/>
                    <a:pt x="16510" y="138430"/>
                    <a:pt x="11430" y="125730"/>
                  </a:cubicBezTo>
                  <a:cubicBezTo>
                    <a:pt x="2540" y="106680"/>
                    <a:pt x="0" y="67310"/>
                    <a:pt x="6350" y="4826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grpSp>
        <p:nvGrpSpPr>
          <p:cNvPr name="Group 33" id="33"/>
          <p:cNvGrpSpPr/>
          <p:nvPr/>
        </p:nvGrpSpPr>
        <p:grpSpPr>
          <a:xfrm rot="-476981">
            <a:off x="15801023" y="3656252"/>
            <a:ext cx="524828" cy="1283018"/>
            <a:chOff x="0" y="0"/>
            <a:chExt cx="699770" cy="1710690"/>
          </a:xfrm>
        </p:grpSpPr>
        <p:sp>
          <p:nvSpPr>
            <p:cNvPr name="Freeform 34" id="34"/>
            <p:cNvSpPr/>
            <p:nvPr/>
          </p:nvSpPr>
          <p:spPr>
            <a:xfrm flipH="false" flipV="false" rot="0">
              <a:off x="50800" y="49530"/>
              <a:ext cx="610870" cy="1616710"/>
            </a:xfrm>
            <a:custGeom>
              <a:avLst/>
              <a:gdLst/>
              <a:ahLst/>
              <a:cxnLst/>
              <a:rect r="r" b="b" t="t" l="l"/>
              <a:pathLst>
                <a:path h="1616710" w="610870">
                  <a:moveTo>
                    <a:pt x="144780" y="26670"/>
                  </a:moveTo>
                  <a:cubicBezTo>
                    <a:pt x="237490" y="128270"/>
                    <a:pt x="367030" y="325120"/>
                    <a:pt x="412750" y="402590"/>
                  </a:cubicBezTo>
                  <a:cubicBezTo>
                    <a:pt x="435610" y="441960"/>
                    <a:pt x="447040" y="463550"/>
                    <a:pt x="459740" y="495300"/>
                  </a:cubicBezTo>
                  <a:cubicBezTo>
                    <a:pt x="471170" y="528320"/>
                    <a:pt x="469900" y="563880"/>
                    <a:pt x="481330" y="596900"/>
                  </a:cubicBezTo>
                  <a:cubicBezTo>
                    <a:pt x="494030" y="631190"/>
                    <a:pt x="521970" y="661670"/>
                    <a:pt x="534670" y="697230"/>
                  </a:cubicBezTo>
                  <a:cubicBezTo>
                    <a:pt x="547370" y="734060"/>
                    <a:pt x="552450" y="760730"/>
                    <a:pt x="560070" y="817880"/>
                  </a:cubicBezTo>
                  <a:cubicBezTo>
                    <a:pt x="577850" y="953770"/>
                    <a:pt x="610870" y="1419860"/>
                    <a:pt x="596900" y="1521460"/>
                  </a:cubicBezTo>
                  <a:cubicBezTo>
                    <a:pt x="593090" y="1550670"/>
                    <a:pt x="590550" y="1562100"/>
                    <a:pt x="579120" y="1577340"/>
                  </a:cubicBezTo>
                  <a:cubicBezTo>
                    <a:pt x="567690" y="1591310"/>
                    <a:pt x="549910" y="1606550"/>
                    <a:pt x="530860" y="1610360"/>
                  </a:cubicBezTo>
                  <a:cubicBezTo>
                    <a:pt x="508000" y="1614170"/>
                    <a:pt x="467360" y="1607820"/>
                    <a:pt x="448310" y="1592580"/>
                  </a:cubicBezTo>
                  <a:cubicBezTo>
                    <a:pt x="429260" y="1576070"/>
                    <a:pt x="412750" y="1537970"/>
                    <a:pt x="415290" y="1513840"/>
                  </a:cubicBezTo>
                  <a:cubicBezTo>
                    <a:pt x="417830" y="1488440"/>
                    <a:pt x="440690" y="1454150"/>
                    <a:pt x="462280" y="1442720"/>
                  </a:cubicBezTo>
                  <a:cubicBezTo>
                    <a:pt x="485140" y="1430020"/>
                    <a:pt x="525780" y="1430020"/>
                    <a:pt x="548640" y="1441450"/>
                  </a:cubicBezTo>
                  <a:cubicBezTo>
                    <a:pt x="570230" y="1452880"/>
                    <a:pt x="591820" y="1488440"/>
                    <a:pt x="596900" y="1511300"/>
                  </a:cubicBezTo>
                  <a:cubicBezTo>
                    <a:pt x="600710" y="1530350"/>
                    <a:pt x="594360" y="1553210"/>
                    <a:pt x="584200" y="1568450"/>
                  </a:cubicBezTo>
                  <a:cubicBezTo>
                    <a:pt x="575310" y="1584960"/>
                    <a:pt x="557530" y="1600200"/>
                    <a:pt x="541020" y="1606550"/>
                  </a:cubicBezTo>
                  <a:cubicBezTo>
                    <a:pt x="523240" y="1614170"/>
                    <a:pt x="501650" y="1616710"/>
                    <a:pt x="482600" y="1610360"/>
                  </a:cubicBezTo>
                  <a:cubicBezTo>
                    <a:pt x="461010" y="1602740"/>
                    <a:pt x="438150" y="1588770"/>
                    <a:pt x="420370" y="1551940"/>
                  </a:cubicBezTo>
                  <a:cubicBezTo>
                    <a:pt x="367030" y="1442720"/>
                    <a:pt x="394970" y="881380"/>
                    <a:pt x="360680" y="753110"/>
                  </a:cubicBezTo>
                  <a:cubicBezTo>
                    <a:pt x="349250" y="709930"/>
                    <a:pt x="331470" y="702310"/>
                    <a:pt x="321310" y="670560"/>
                  </a:cubicBezTo>
                  <a:cubicBezTo>
                    <a:pt x="307340" y="631190"/>
                    <a:pt x="311150" y="579120"/>
                    <a:pt x="290830" y="533400"/>
                  </a:cubicBezTo>
                  <a:cubicBezTo>
                    <a:pt x="266700" y="478790"/>
                    <a:pt x="201930" y="420370"/>
                    <a:pt x="173990" y="372110"/>
                  </a:cubicBezTo>
                  <a:cubicBezTo>
                    <a:pt x="153670" y="336550"/>
                    <a:pt x="151130" y="308610"/>
                    <a:pt x="129540" y="274320"/>
                  </a:cubicBezTo>
                  <a:cubicBezTo>
                    <a:pt x="101600" y="229870"/>
                    <a:pt x="30480" y="165100"/>
                    <a:pt x="12700" y="130810"/>
                  </a:cubicBezTo>
                  <a:cubicBezTo>
                    <a:pt x="3810" y="114300"/>
                    <a:pt x="0" y="105410"/>
                    <a:pt x="0" y="91440"/>
                  </a:cubicBezTo>
                  <a:cubicBezTo>
                    <a:pt x="0" y="74930"/>
                    <a:pt x="7620" y="48260"/>
                    <a:pt x="17780" y="34290"/>
                  </a:cubicBezTo>
                  <a:cubicBezTo>
                    <a:pt x="26670" y="22860"/>
                    <a:pt x="38100" y="13970"/>
                    <a:pt x="49530" y="8890"/>
                  </a:cubicBezTo>
                  <a:cubicBezTo>
                    <a:pt x="62230" y="3810"/>
                    <a:pt x="76200" y="0"/>
                    <a:pt x="90170" y="1270"/>
                  </a:cubicBezTo>
                  <a:cubicBezTo>
                    <a:pt x="107950" y="3810"/>
                    <a:pt x="144780" y="26670"/>
                    <a:pt x="144780" y="26670"/>
                  </a:cubicBezTo>
                </a:path>
              </a:pathLst>
            </a:custGeom>
            <a:solidFill>
              <a:srgbClr val="AE612E"/>
            </a:solidFill>
            <a:ln cap="sq">
              <a:noFill/>
              <a:prstDash val="solid"/>
              <a:miter/>
            </a:ln>
          </p:spPr>
        </p:sp>
      </p:grpSp>
      <p:grpSp>
        <p:nvGrpSpPr>
          <p:cNvPr name="Group 35" id="35"/>
          <p:cNvGrpSpPr/>
          <p:nvPr/>
        </p:nvGrpSpPr>
        <p:grpSpPr>
          <a:xfrm rot="0">
            <a:off x="16170244" y="5143500"/>
            <a:ext cx="192405" cy="192405"/>
            <a:chOff x="0" y="0"/>
            <a:chExt cx="256540" cy="256540"/>
          </a:xfrm>
        </p:grpSpPr>
        <p:sp>
          <p:nvSpPr>
            <p:cNvPr name="Freeform 36" id="36"/>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7480"/>
                  </a:cubicBezTo>
                  <a:cubicBezTo>
                    <a:pt x="96520" y="163830"/>
                    <a:pt x="57150" y="161290"/>
                    <a:pt x="39370" y="153670"/>
                  </a:cubicBezTo>
                  <a:cubicBezTo>
                    <a:pt x="25400" y="147320"/>
                    <a:pt x="16510" y="138430"/>
                    <a:pt x="11430" y="125730"/>
                  </a:cubicBezTo>
                  <a:cubicBezTo>
                    <a:pt x="2540" y="106680"/>
                    <a:pt x="0" y="67310"/>
                    <a:pt x="6350" y="4826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sp>
        <p:nvSpPr>
          <p:cNvPr name="TextBox 37" id="37"/>
          <p:cNvSpPr txBox="true"/>
          <p:nvPr/>
        </p:nvSpPr>
        <p:spPr>
          <a:xfrm rot="0">
            <a:off x="4123378" y="3982400"/>
            <a:ext cx="10041243" cy="6243788"/>
          </a:xfrm>
          <a:prstGeom prst="rect">
            <a:avLst/>
          </a:prstGeom>
        </p:spPr>
        <p:txBody>
          <a:bodyPr anchor="t" rtlCol="false" tIns="0" lIns="0" bIns="0" rIns="0">
            <a:spAutoFit/>
          </a:bodyPr>
          <a:lstStyle/>
          <a:p>
            <a:pPr algn="ctr">
              <a:lnSpc>
                <a:spcPts val="5504"/>
              </a:lnSpc>
            </a:pPr>
            <a:r>
              <a:rPr lang="en-US" sz="3931">
                <a:solidFill>
                  <a:srgbClr val="69330F"/>
                </a:solidFill>
                <a:latin typeface="Lilita One"/>
                <a:ea typeface="Lilita One"/>
                <a:cs typeface="Lilita One"/>
                <a:sym typeface="Lilita One"/>
              </a:rPr>
              <a:t>We choose to create a website about food ordering because it solves a real WORLD PROBLEM such as making it faster and easier for people to get their favorite meals. With busy lifestyles, convenience matters, and an online food ordering system helps both customers and food businesses save time and improve service.</a:t>
            </a:r>
          </a:p>
          <a:p>
            <a:pPr algn="ctr">
              <a:lnSpc>
                <a:spcPts val="5504"/>
              </a:lnSpc>
            </a:pPr>
          </a:p>
        </p:txBody>
      </p:sp>
      <p:sp>
        <p:nvSpPr>
          <p:cNvPr name="TextBox 38" id="38"/>
          <p:cNvSpPr txBox="true"/>
          <p:nvPr/>
        </p:nvSpPr>
        <p:spPr>
          <a:xfrm rot="-25232">
            <a:off x="3386046" y="1239290"/>
            <a:ext cx="10414569" cy="1848486"/>
          </a:xfrm>
          <a:prstGeom prst="rect">
            <a:avLst/>
          </a:prstGeom>
        </p:spPr>
        <p:txBody>
          <a:bodyPr anchor="t" rtlCol="false" tIns="0" lIns="0" bIns="0" rIns="0">
            <a:spAutoFit/>
          </a:bodyPr>
          <a:lstStyle/>
          <a:p>
            <a:pPr algn="ctr">
              <a:lnSpc>
                <a:spcPts val="13720"/>
              </a:lnSpc>
            </a:pPr>
            <a:r>
              <a:rPr lang="en-US" sz="14000">
                <a:solidFill>
                  <a:srgbClr val="AE612E"/>
                </a:solidFill>
                <a:latin typeface="Lilita One"/>
                <a:ea typeface="Lilita One"/>
                <a:cs typeface="Lilita One"/>
                <a:sym typeface="Lilita One"/>
              </a:rPr>
              <a:t>REASON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60178" y="5619737"/>
            <a:ext cx="7597482" cy="7277127"/>
          </a:xfrm>
          <a:custGeom>
            <a:avLst/>
            <a:gdLst/>
            <a:ahLst/>
            <a:cxnLst/>
            <a:rect r="r" b="b" t="t" l="l"/>
            <a:pathLst>
              <a:path h="7277127" w="7597482">
                <a:moveTo>
                  <a:pt x="7597482" y="0"/>
                </a:moveTo>
                <a:lnTo>
                  <a:pt x="0" y="0"/>
                </a:lnTo>
                <a:lnTo>
                  <a:pt x="0" y="7277126"/>
                </a:lnTo>
                <a:lnTo>
                  <a:pt x="7597482" y="7277126"/>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38956">
            <a:off x="4728929" y="-2219087"/>
            <a:ext cx="16394513" cy="15499393"/>
          </a:xfrm>
          <a:custGeom>
            <a:avLst/>
            <a:gdLst/>
            <a:ahLst/>
            <a:cxnLst/>
            <a:rect r="r" b="b" t="t" l="l"/>
            <a:pathLst>
              <a:path h="15499393" w="16394513">
                <a:moveTo>
                  <a:pt x="0" y="0"/>
                </a:moveTo>
                <a:lnTo>
                  <a:pt x="16394513" y="0"/>
                </a:lnTo>
                <a:lnTo>
                  <a:pt x="16394513" y="15499393"/>
                </a:lnTo>
                <a:lnTo>
                  <a:pt x="0" y="15499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8540" y="-741083"/>
            <a:ext cx="6294582" cy="6271692"/>
          </a:xfrm>
          <a:custGeom>
            <a:avLst/>
            <a:gdLst/>
            <a:ahLst/>
            <a:cxnLst/>
            <a:rect r="r" b="b" t="t" l="l"/>
            <a:pathLst>
              <a:path h="6271692" w="6294582">
                <a:moveTo>
                  <a:pt x="0" y="0"/>
                </a:moveTo>
                <a:lnTo>
                  <a:pt x="6294582" y="0"/>
                </a:lnTo>
                <a:lnTo>
                  <a:pt x="6294582" y="6271692"/>
                </a:lnTo>
                <a:lnTo>
                  <a:pt x="0" y="6271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5400000">
            <a:off x="-2770041" y="-1290839"/>
            <a:ext cx="7597482" cy="7277127"/>
          </a:xfrm>
          <a:custGeom>
            <a:avLst/>
            <a:gdLst/>
            <a:ahLst/>
            <a:cxnLst/>
            <a:rect r="r" b="b" t="t" l="l"/>
            <a:pathLst>
              <a:path h="7277127" w="7597482">
                <a:moveTo>
                  <a:pt x="7597482" y="0"/>
                </a:moveTo>
                <a:lnTo>
                  <a:pt x="0" y="0"/>
                </a:lnTo>
                <a:lnTo>
                  <a:pt x="0" y="7277127"/>
                </a:lnTo>
                <a:lnTo>
                  <a:pt x="7597482" y="7277127"/>
                </a:lnTo>
                <a:lnTo>
                  <a:pt x="75974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117486" y="8786400"/>
            <a:ext cx="4731068" cy="1097280"/>
            <a:chOff x="0" y="0"/>
            <a:chExt cx="6308090" cy="1463040"/>
          </a:xfrm>
        </p:grpSpPr>
        <p:sp>
          <p:nvSpPr>
            <p:cNvPr name="Freeform 7" id="7"/>
            <p:cNvSpPr/>
            <p:nvPr/>
          </p:nvSpPr>
          <p:spPr>
            <a:xfrm flipH="false" flipV="false" rot="0">
              <a:off x="48260" y="26670"/>
              <a:ext cx="6209030" cy="1388110"/>
            </a:xfrm>
            <a:custGeom>
              <a:avLst/>
              <a:gdLst/>
              <a:ahLst/>
              <a:cxnLst/>
              <a:rect r="r" b="b" t="t" l="l"/>
              <a:pathLst>
                <a:path h="1388110" w="6209030">
                  <a:moveTo>
                    <a:pt x="6080760" y="1374140"/>
                  </a:moveTo>
                  <a:cubicBezTo>
                    <a:pt x="5586730" y="1117600"/>
                    <a:pt x="5087620" y="901700"/>
                    <a:pt x="4954270" y="857250"/>
                  </a:cubicBezTo>
                  <a:cubicBezTo>
                    <a:pt x="4913630" y="843280"/>
                    <a:pt x="4899660" y="848360"/>
                    <a:pt x="4872990" y="838200"/>
                  </a:cubicBezTo>
                  <a:cubicBezTo>
                    <a:pt x="4842510" y="825500"/>
                    <a:pt x="4827270" y="803910"/>
                    <a:pt x="4784090" y="783590"/>
                  </a:cubicBezTo>
                  <a:cubicBezTo>
                    <a:pt x="4683760" y="735330"/>
                    <a:pt x="4405630" y="637540"/>
                    <a:pt x="4255770" y="595630"/>
                  </a:cubicBezTo>
                  <a:cubicBezTo>
                    <a:pt x="4147820" y="565150"/>
                    <a:pt x="4041140" y="546100"/>
                    <a:pt x="3971290" y="537210"/>
                  </a:cubicBezTo>
                  <a:cubicBezTo>
                    <a:pt x="3933190" y="532130"/>
                    <a:pt x="3911600" y="538480"/>
                    <a:pt x="3878580" y="532130"/>
                  </a:cubicBezTo>
                  <a:cubicBezTo>
                    <a:pt x="3843020" y="525780"/>
                    <a:pt x="3802380" y="500380"/>
                    <a:pt x="3765550" y="495300"/>
                  </a:cubicBezTo>
                  <a:cubicBezTo>
                    <a:pt x="3729990" y="488950"/>
                    <a:pt x="3703320" y="499110"/>
                    <a:pt x="3658870" y="496570"/>
                  </a:cubicBezTo>
                  <a:cubicBezTo>
                    <a:pt x="3581400" y="491490"/>
                    <a:pt x="3446780" y="472440"/>
                    <a:pt x="3340100" y="457200"/>
                  </a:cubicBezTo>
                  <a:cubicBezTo>
                    <a:pt x="3233420" y="441960"/>
                    <a:pt x="3112770" y="426720"/>
                    <a:pt x="3017520" y="406400"/>
                  </a:cubicBezTo>
                  <a:cubicBezTo>
                    <a:pt x="2942590" y="389890"/>
                    <a:pt x="2903220" y="368300"/>
                    <a:pt x="2815590" y="349250"/>
                  </a:cubicBezTo>
                  <a:cubicBezTo>
                    <a:pt x="2664460" y="314960"/>
                    <a:pt x="2407920" y="273050"/>
                    <a:pt x="2186940" y="248920"/>
                  </a:cubicBezTo>
                  <a:cubicBezTo>
                    <a:pt x="1943100" y="223520"/>
                    <a:pt x="1708150" y="215900"/>
                    <a:pt x="1417320" y="208280"/>
                  </a:cubicBezTo>
                  <a:cubicBezTo>
                    <a:pt x="1035050" y="198120"/>
                    <a:pt x="242570" y="231140"/>
                    <a:pt x="92710" y="207010"/>
                  </a:cubicBezTo>
                  <a:cubicBezTo>
                    <a:pt x="62230" y="201930"/>
                    <a:pt x="52070" y="201930"/>
                    <a:pt x="38100" y="187960"/>
                  </a:cubicBezTo>
                  <a:cubicBezTo>
                    <a:pt x="20320" y="172720"/>
                    <a:pt x="2540" y="134620"/>
                    <a:pt x="2540" y="110490"/>
                  </a:cubicBezTo>
                  <a:cubicBezTo>
                    <a:pt x="1270" y="91440"/>
                    <a:pt x="10160" y="71120"/>
                    <a:pt x="24130" y="57150"/>
                  </a:cubicBezTo>
                  <a:cubicBezTo>
                    <a:pt x="40640" y="40640"/>
                    <a:pt x="78740" y="22860"/>
                    <a:pt x="102870" y="25400"/>
                  </a:cubicBezTo>
                  <a:cubicBezTo>
                    <a:pt x="128270" y="27940"/>
                    <a:pt x="161290" y="53340"/>
                    <a:pt x="173990" y="73660"/>
                  </a:cubicBezTo>
                  <a:cubicBezTo>
                    <a:pt x="184150" y="90170"/>
                    <a:pt x="187960" y="111760"/>
                    <a:pt x="182880" y="130810"/>
                  </a:cubicBezTo>
                  <a:cubicBezTo>
                    <a:pt x="177800" y="153670"/>
                    <a:pt x="154940" y="187960"/>
                    <a:pt x="132080" y="198120"/>
                  </a:cubicBezTo>
                  <a:cubicBezTo>
                    <a:pt x="109220" y="209550"/>
                    <a:pt x="67310" y="204470"/>
                    <a:pt x="45720" y="194310"/>
                  </a:cubicBezTo>
                  <a:cubicBezTo>
                    <a:pt x="29210" y="185420"/>
                    <a:pt x="15240" y="166370"/>
                    <a:pt x="8890" y="149860"/>
                  </a:cubicBezTo>
                  <a:cubicBezTo>
                    <a:pt x="1270" y="132080"/>
                    <a:pt x="0" y="109220"/>
                    <a:pt x="5080" y="91440"/>
                  </a:cubicBezTo>
                  <a:cubicBezTo>
                    <a:pt x="10160" y="73660"/>
                    <a:pt x="22860" y="54610"/>
                    <a:pt x="38100" y="43180"/>
                  </a:cubicBezTo>
                  <a:cubicBezTo>
                    <a:pt x="53340" y="31750"/>
                    <a:pt x="62230" y="30480"/>
                    <a:pt x="92710" y="24130"/>
                  </a:cubicBezTo>
                  <a:cubicBezTo>
                    <a:pt x="242570" y="0"/>
                    <a:pt x="1042670" y="16510"/>
                    <a:pt x="1423670" y="26670"/>
                  </a:cubicBezTo>
                  <a:cubicBezTo>
                    <a:pt x="1709420" y="34290"/>
                    <a:pt x="1925320" y="40640"/>
                    <a:pt x="2174240" y="66040"/>
                  </a:cubicBezTo>
                  <a:cubicBezTo>
                    <a:pt x="2420620" y="92710"/>
                    <a:pt x="2744470" y="146050"/>
                    <a:pt x="2907030" y="182880"/>
                  </a:cubicBezTo>
                  <a:cubicBezTo>
                    <a:pt x="2990850" y="200660"/>
                    <a:pt x="3030220" y="220980"/>
                    <a:pt x="3093720" y="234950"/>
                  </a:cubicBezTo>
                  <a:cubicBezTo>
                    <a:pt x="3162300" y="251460"/>
                    <a:pt x="3244850" y="267970"/>
                    <a:pt x="3304540" y="273050"/>
                  </a:cubicBezTo>
                  <a:cubicBezTo>
                    <a:pt x="3347720" y="278130"/>
                    <a:pt x="3375660" y="270510"/>
                    <a:pt x="3417570" y="275590"/>
                  </a:cubicBezTo>
                  <a:cubicBezTo>
                    <a:pt x="3469640" y="281940"/>
                    <a:pt x="3536950" y="306070"/>
                    <a:pt x="3591560" y="311150"/>
                  </a:cubicBezTo>
                  <a:cubicBezTo>
                    <a:pt x="3639820" y="316230"/>
                    <a:pt x="3672840" y="308610"/>
                    <a:pt x="3727450" y="312420"/>
                  </a:cubicBezTo>
                  <a:cubicBezTo>
                    <a:pt x="3816350" y="320040"/>
                    <a:pt x="3967480" y="346710"/>
                    <a:pt x="4065270" y="365760"/>
                  </a:cubicBezTo>
                  <a:cubicBezTo>
                    <a:pt x="4144010" y="381000"/>
                    <a:pt x="4196080" y="392430"/>
                    <a:pt x="4273550" y="414020"/>
                  </a:cubicBezTo>
                  <a:cubicBezTo>
                    <a:pt x="4375150" y="441960"/>
                    <a:pt x="4479290" y="472440"/>
                    <a:pt x="4620260" y="525780"/>
                  </a:cubicBezTo>
                  <a:cubicBezTo>
                    <a:pt x="4856480" y="614680"/>
                    <a:pt x="5414010" y="855980"/>
                    <a:pt x="5547360" y="925830"/>
                  </a:cubicBezTo>
                  <a:cubicBezTo>
                    <a:pt x="5585460" y="944880"/>
                    <a:pt x="5588000" y="955040"/>
                    <a:pt x="5617210" y="969010"/>
                  </a:cubicBezTo>
                  <a:cubicBezTo>
                    <a:pt x="5664200" y="993140"/>
                    <a:pt x="5734050" y="1008380"/>
                    <a:pt x="5806440" y="1041400"/>
                  </a:cubicBezTo>
                  <a:cubicBezTo>
                    <a:pt x="5911850" y="1089660"/>
                    <a:pt x="6132830" y="1189990"/>
                    <a:pt x="6183630" y="1243330"/>
                  </a:cubicBezTo>
                  <a:cubicBezTo>
                    <a:pt x="6201410" y="1263650"/>
                    <a:pt x="6206490" y="1278890"/>
                    <a:pt x="6207760" y="1297940"/>
                  </a:cubicBezTo>
                  <a:cubicBezTo>
                    <a:pt x="6209030" y="1315720"/>
                    <a:pt x="6201410" y="1339850"/>
                    <a:pt x="6189980" y="1353820"/>
                  </a:cubicBezTo>
                  <a:cubicBezTo>
                    <a:pt x="6178550" y="1369060"/>
                    <a:pt x="6158230" y="1381760"/>
                    <a:pt x="6139180" y="1385570"/>
                  </a:cubicBezTo>
                  <a:cubicBezTo>
                    <a:pt x="6121400" y="1388110"/>
                    <a:pt x="6080760" y="1374140"/>
                    <a:pt x="6080760" y="1374140"/>
                  </a:cubicBezTo>
                </a:path>
              </a:pathLst>
            </a:custGeom>
            <a:solidFill>
              <a:srgbClr val="AE612E"/>
            </a:solidFill>
            <a:ln cap="sq">
              <a:noFill/>
              <a:prstDash val="solid"/>
              <a:miter/>
            </a:ln>
          </p:spPr>
        </p:sp>
      </p:grpSp>
      <p:grpSp>
        <p:nvGrpSpPr>
          <p:cNvPr name="Group 8" id="8"/>
          <p:cNvGrpSpPr/>
          <p:nvPr/>
        </p:nvGrpSpPr>
        <p:grpSpPr>
          <a:xfrm rot="0">
            <a:off x="9904126" y="8877630"/>
            <a:ext cx="213360" cy="212408"/>
            <a:chOff x="0" y="0"/>
            <a:chExt cx="284480" cy="283210"/>
          </a:xfrm>
        </p:grpSpPr>
        <p:sp>
          <p:nvSpPr>
            <p:cNvPr name="Freeform 9" id="9"/>
            <p:cNvSpPr/>
            <p:nvPr/>
          </p:nvSpPr>
          <p:spPr>
            <a:xfrm flipH="false" flipV="false" rot="0">
              <a:off x="48260" y="46990"/>
              <a:ext cx="187960" cy="189230"/>
            </a:xfrm>
            <a:custGeom>
              <a:avLst/>
              <a:gdLst/>
              <a:ahLst/>
              <a:cxnLst/>
              <a:rect r="r" b="b" t="t" l="l"/>
              <a:pathLst>
                <a:path h="189230" w="187960">
                  <a:moveTo>
                    <a:pt x="25400" y="46990"/>
                  </a:moveTo>
                  <a:cubicBezTo>
                    <a:pt x="114300" y="1270"/>
                    <a:pt x="149860" y="12700"/>
                    <a:pt x="165100" y="30480"/>
                  </a:cubicBezTo>
                  <a:cubicBezTo>
                    <a:pt x="180340" y="46990"/>
                    <a:pt x="187960" y="85090"/>
                    <a:pt x="184150" y="106680"/>
                  </a:cubicBezTo>
                  <a:cubicBezTo>
                    <a:pt x="181610" y="124460"/>
                    <a:pt x="168910" y="140970"/>
                    <a:pt x="154940" y="151130"/>
                  </a:cubicBezTo>
                  <a:cubicBezTo>
                    <a:pt x="142240" y="161290"/>
                    <a:pt x="123190" y="170180"/>
                    <a:pt x="105410" y="168910"/>
                  </a:cubicBezTo>
                  <a:cubicBezTo>
                    <a:pt x="83820" y="168910"/>
                    <a:pt x="48260" y="153670"/>
                    <a:pt x="35560" y="134620"/>
                  </a:cubicBezTo>
                  <a:cubicBezTo>
                    <a:pt x="21590" y="115570"/>
                    <a:pt x="16510" y="78740"/>
                    <a:pt x="24130" y="57150"/>
                  </a:cubicBezTo>
                  <a:cubicBezTo>
                    <a:pt x="33020" y="35560"/>
                    <a:pt x="60960" y="10160"/>
                    <a:pt x="82550" y="5080"/>
                  </a:cubicBezTo>
                  <a:cubicBezTo>
                    <a:pt x="105410" y="0"/>
                    <a:pt x="140970" y="11430"/>
                    <a:pt x="158750" y="24130"/>
                  </a:cubicBezTo>
                  <a:cubicBezTo>
                    <a:pt x="172720" y="34290"/>
                    <a:pt x="182880" y="52070"/>
                    <a:pt x="185420" y="69850"/>
                  </a:cubicBezTo>
                  <a:cubicBezTo>
                    <a:pt x="186690" y="91440"/>
                    <a:pt x="175260" y="125730"/>
                    <a:pt x="162560" y="144780"/>
                  </a:cubicBezTo>
                  <a:cubicBezTo>
                    <a:pt x="149860" y="162560"/>
                    <a:pt x="129540" y="179070"/>
                    <a:pt x="107950" y="184150"/>
                  </a:cubicBezTo>
                  <a:cubicBezTo>
                    <a:pt x="86360" y="189230"/>
                    <a:pt x="50800" y="182880"/>
                    <a:pt x="33020" y="170180"/>
                  </a:cubicBezTo>
                  <a:cubicBezTo>
                    <a:pt x="16510" y="160020"/>
                    <a:pt x="5080" y="138430"/>
                    <a:pt x="2540" y="120650"/>
                  </a:cubicBezTo>
                  <a:cubicBezTo>
                    <a:pt x="0" y="99060"/>
                    <a:pt x="25400" y="46990"/>
                    <a:pt x="25400" y="46990"/>
                  </a:cubicBezTo>
                </a:path>
              </a:pathLst>
            </a:custGeom>
            <a:solidFill>
              <a:srgbClr val="AE612E"/>
            </a:solidFill>
            <a:ln cap="sq">
              <a:noFill/>
              <a:prstDash val="solid"/>
              <a:miter/>
            </a:ln>
          </p:spPr>
        </p:sp>
      </p:grpSp>
      <p:grpSp>
        <p:nvGrpSpPr>
          <p:cNvPr name="Group 10" id="10"/>
          <p:cNvGrpSpPr/>
          <p:nvPr/>
        </p:nvGrpSpPr>
        <p:grpSpPr>
          <a:xfrm rot="0">
            <a:off x="3729008" y="9217819"/>
            <a:ext cx="737235" cy="1147762"/>
            <a:chOff x="0" y="0"/>
            <a:chExt cx="982980" cy="1530350"/>
          </a:xfrm>
        </p:grpSpPr>
        <p:sp>
          <p:nvSpPr>
            <p:cNvPr name="Freeform 11" id="11"/>
            <p:cNvSpPr/>
            <p:nvPr/>
          </p:nvSpPr>
          <p:spPr>
            <a:xfrm flipH="false" flipV="false" rot="0">
              <a:off x="46990" y="48260"/>
              <a:ext cx="890270" cy="1431290"/>
            </a:xfrm>
            <a:custGeom>
              <a:avLst/>
              <a:gdLst/>
              <a:ahLst/>
              <a:cxnLst/>
              <a:rect r="r" b="b" t="t" l="l"/>
              <a:pathLst>
                <a:path h="1431290" w="890270">
                  <a:moveTo>
                    <a:pt x="753110" y="1416050"/>
                  </a:moveTo>
                  <a:cubicBezTo>
                    <a:pt x="511810" y="1225550"/>
                    <a:pt x="461010" y="1188720"/>
                    <a:pt x="407670" y="1126490"/>
                  </a:cubicBezTo>
                  <a:cubicBezTo>
                    <a:pt x="337820" y="1043940"/>
                    <a:pt x="250190" y="909320"/>
                    <a:pt x="201930" y="808990"/>
                  </a:cubicBezTo>
                  <a:cubicBezTo>
                    <a:pt x="162560" y="728980"/>
                    <a:pt x="139700" y="654050"/>
                    <a:pt x="121920" y="580390"/>
                  </a:cubicBezTo>
                  <a:cubicBezTo>
                    <a:pt x="106680" y="511810"/>
                    <a:pt x="113030" y="429260"/>
                    <a:pt x="96520" y="381000"/>
                  </a:cubicBezTo>
                  <a:cubicBezTo>
                    <a:pt x="85090" y="347980"/>
                    <a:pt x="66040" y="339090"/>
                    <a:pt x="53340" y="307340"/>
                  </a:cubicBezTo>
                  <a:cubicBezTo>
                    <a:pt x="31750" y="255270"/>
                    <a:pt x="0" y="138430"/>
                    <a:pt x="3810" y="90170"/>
                  </a:cubicBezTo>
                  <a:cubicBezTo>
                    <a:pt x="5080" y="64770"/>
                    <a:pt x="12700" y="48260"/>
                    <a:pt x="25400" y="34290"/>
                  </a:cubicBezTo>
                  <a:cubicBezTo>
                    <a:pt x="38100" y="20320"/>
                    <a:pt x="60960" y="8890"/>
                    <a:pt x="76200" y="3810"/>
                  </a:cubicBezTo>
                  <a:cubicBezTo>
                    <a:pt x="87630" y="1270"/>
                    <a:pt x="95250" y="0"/>
                    <a:pt x="106680" y="2540"/>
                  </a:cubicBezTo>
                  <a:cubicBezTo>
                    <a:pt x="121920" y="5080"/>
                    <a:pt x="147320" y="13970"/>
                    <a:pt x="160020" y="27940"/>
                  </a:cubicBezTo>
                  <a:cubicBezTo>
                    <a:pt x="173990" y="40640"/>
                    <a:pt x="184150" y="64770"/>
                    <a:pt x="187960" y="80010"/>
                  </a:cubicBezTo>
                  <a:cubicBezTo>
                    <a:pt x="190500" y="91440"/>
                    <a:pt x="190500" y="99060"/>
                    <a:pt x="187960" y="110490"/>
                  </a:cubicBezTo>
                  <a:cubicBezTo>
                    <a:pt x="184150" y="125730"/>
                    <a:pt x="173990" y="149860"/>
                    <a:pt x="160020" y="162560"/>
                  </a:cubicBezTo>
                  <a:cubicBezTo>
                    <a:pt x="146050" y="175260"/>
                    <a:pt x="121920" y="184150"/>
                    <a:pt x="105410" y="187960"/>
                  </a:cubicBezTo>
                  <a:cubicBezTo>
                    <a:pt x="95250" y="189230"/>
                    <a:pt x="86360" y="189230"/>
                    <a:pt x="76200" y="185420"/>
                  </a:cubicBezTo>
                  <a:cubicBezTo>
                    <a:pt x="60960" y="181610"/>
                    <a:pt x="36830" y="168910"/>
                    <a:pt x="25400" y="154940"/>
                  </a:cubicBezTo>
                  <a:cubicBezTo>
                    <a:pt x="12700" y="140970"/>
                    <a:pt x="3810" y="118110"/>
                    <a:pt x="3810" y="100330"/>
                  </a:cubicBezTo>
                  <a:cubicBezTo>
                    <a:pt x="2540" y="81280"/>
                    <a:pt x="8890" y="58420"/>
                    <a:pt x="19050" y="41910"/>
                  </a:cubicBezTo>
                  <a:cubicBezTo>
                    <a:pt x="29210" y="26670"/>
                    <a:pt x="48260" y="12700"/>
                    <a:pt x="67310" y="6350"/>
                  </a:cubicBezTo>
                  <a:cubicBezTo>
                    <a:pt x="85090" y="1270"/>
                    <a:pt x="110490" y="2540"/>
                    <a:pt x="125730" y="6350"/>
                  </a:cubicBezTo>
                  <a:cubicBezTo>
                    <a:pt x="137160" y="10160"/>
                    <a:pt x="144780" y="13970"/>
                    <a:pt x="152400" y="21590"/>
                  </a:cubicBezTo>
                  <a:cubicBezTo>
                    <a:pt x="165100" y="31750"/>
                    <a:pt x="176530" y="50800"/>
                    <a:pt x="185420" y="69850"/>
                  </a:cubicBezTo>
                  <a:cubicBezTo>
                    <a:pt x="198120" y="95250"/>
                    <a:pt x="212090" y="129540"/>
                    <a:pt x="215900" y="161290"/>
                  </a:cubicBezTo>
                  <a:cubicBezTo>
                    <a:pt x="220980" y="193040"/>
                    <a:pt x="204470" y="229870"/>
                    <a:pt x="213360" y="262890"/>
                  </a:cubicBezTo>
                  <a:cubicBezTo>
                    <a:pt x="223520" y="300990"/>
                    <a:pt x="266700" y="334010"/>
                    <a:pt x="278130" y="373380"/>
                  </a:cubicBezTo>
                  <a:cubicBezTo>
                    <a:pt x="289560" y="411480"/>
                    <a:pt x="278130" y="448310"/>
                    <a:pt x="284480" y="494030"/>
                  </a:cubicBezTo>
                  <a:cubicBezTo>
                    <a:pt x="294640" y="553720"/>
                    <a:pt x="313690" y="636270"/>
                    <a:pt x="342900" y="698500"/>
                  </a:cubicBezTo>
                  <a:cubicBezTo>
                    <a:pt x="372110" y="759460"/>
                    <a:pt x="425450" y="807720"/>
                    <a:pt x="458470" y="863600"/>
                  </a:cubicBezTo>
                  <a:cubicBezTo>
                    <a:pt x="490220" y="916940"/>
                    <a:pt x="494030" y="971550"/>
                    <a:pt x="538480" y="1028700"/>
                  </a:cubicBezTo>
                  <a:cubicBezTo>
                    <a:pt x="608330" y="1116330"/>
                    <a:pt x="843280" y="1244600"/>
                    <a:pt x="877570" y="1309370"/>
                  </a:cubicBezTo>
                  <a:cubicBezTo>
                    <a:pt x="890270" y="1333500"/>
                    <a:pt x="887730" y="1351280"/>
                    <a:pt x="883920" y="1369060"/>
                  </a:cubicBezTo>
                  <a:cubicBezTo>
                    <a:pt x="878840" y="1386840"/>
                    <a:pt x="862330" y="1407160"/>
                    <a:pt x="848360" y="1417320"/>
                  </a:cubicBezTo>
                  <a:cubicBezTo>
                    <a:pt x="836930" y="1426210"/>
                    <a:pt x="825500" y="1430020"/>
                    <a:pt x="810260" y="1431290"/>
                  </a:cubicBezTo>
                  <a:cubicBezTo>
                    <a:pt x="793750" y="1431290"/>
                    <a:pt x="753110" y="1416050"/>
                    <a:pt x="753110" y="1416050"/>
                  </a:cubicBezTo>
                </a:path>
              </a:pathLst>
            </a:custGeom>
            <a:solidFill>
              <a:srgbClr val="AE612E"/>
            </a:solidFill>
            <a:ln cap="sq">
              <a:noFill/>
              <a:prstDash val="solid"/>
              <a:miter/>
            </a:ln>
          </p:spPr>
        </p:sp>
      </p:grpSp>
      <p:grpSp>
        <p:nvGrpSpPr>
          <p:cNvPr name="Group 12" id="12"/>
          <p:cNvGrpSpPr/>
          <p:nvPr/>
        </p:nvGrpSpPr>
        <p:grpSpPr>
          <a:xfrm rot="0">
            <a:off x="3632805" y="8983834"/>
            <a:ext cx="192405" cy="197167"/>
            <a:chOff x="0" y="0"/>
            <a:chExt cx="256540" cy="262890"/>
          </a:xfrm>
        </p:grpSpPr>
        <p:sp>
          <p:nvSpPr>
            <p:cNvPr name="Freeform 13" id="13"/>
            <p:cNvSpPr/>
            <p:nvPr/>
          </p:nvSpPr>
          <p:spPr>
            <a:xfrm flipH="false" flipV="false" rot="0">
              <a:off x="43180" y="46990"/>
              <a:ext cx="161290" cy="167640"/>
            </a:xfrm>
            <a:custGeom>
              <a:avLst/>
              <a:gdLst/>
              <a:ahLst/>
              <a:cxnLst/>
              <a:rect r="r" b="b" t="t" l="l"/>
              <a:pathLst>
                <a:path h="167640" w="161290">
                  <a:moveTo>
                    <a:pt x="161290" y="58420"/>
                  </a:moveTo>
                  <a:cubicBezTo>
                    <a:pt x="139700" y="146050"/>
                    <a:pt x="128270" y="152400"/>
                    <a:pt x="116840" y="157480"/>
                  </a:cubicBezTo>
                  <a:cubicBezTo>
                    <a:pt x="105410" y="162560"/>
                    <a:pt x="91440" y="167640"/>
                    <a:pt x="77470" y="165100"/>
                  </a:cubicBezTo>
                  <a:cubicBezTo>
                    <a:pt x="58420" y="161290"/>
                    <a:pt x="24130" y="144780"/>
                    <a:pt x="11430" y="125730"/>
                  </a:cubicBezTo>
                  <a:cubicBezTo>
                    <a:pt x="0" y="105410"/>
                    <a:pt x="1270" y="67310"/>
                    <a:pt x="762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grpSp>
        <p:nvGrpSpPr>
          <p:cNvPr name="Group 14" id="14"/>
          <p:cNvGrpSpPr/>
          <p:nvPr/>
        </p:nvGrpSpPr>
        <p:grpSpPr>
          <a:xfrm rot="0">
            <a:off x="13543121" y="2524985"/>
            <a:ext cx="3293745" cy="475297"/>
            <a:chOff x="0" y="0"/>
            <a:chExt cx="4391660" cy="633730"/>
          </a:xfrm>
        </p:grpSpPr>
        <p:sp>
          <p:nvSpPr>
            <p:cNvPr name="Freeform 15" id="15"/>
            <p:cNvSpPr/>
            <p:nvPr/>
          </p:nvSpPr>
          <p:spPr>
            <a:xfrm flipH="false" flipV="false" rot="0">
              <a:off x="48260" y="46990"/>
              <a:ext cx="4293870" cy="565150"/>
            </a:xfrm>
            <a:custGeom>
              <a:avLst/>
              <a:gdLst/>
              <a:ahLst/>
              <a:cxnLst/>
              <a:rect r="r" b="b" t="t" l="l"/>
              <a:pathLst>
                <a:path h="565150" w="4293870">
                  <a:moveTo>
                    <a:pt x="4208780" y="449580"/>
                  </a:moveTo>
                  <a:cubicBezTo>
                    <a:pt x="3990340" y="455930"/>
                    <a:pt x="3787140" y="508000"/>
                    <a:pt x="3567430" y="524510"/>
                  </a:cubicBezTo>
                  <a:cubicBezTo>
                    <a:pt x="3218180" y="551180"/>
                    <a:pt x="2508250" y="565150"/>
                    <a:pt x="2197100" y="535940"/>
                  </a:cubicBezTo>
                  <a:cubicBezTo>
                    <a:pt x="2034540" y="520700"/>
                    <a:pt x="1967230" y="483870"/>
                    <a:pt x="1828800" y="463550"/>
                  </a:cubicBezTo>
                  <a:cubicBezTo>
                    <a:pt x="1652270" y="436880"/>
                    <a:pt x="1365250" y="430530"/>
                    <a:pt x="1224280" y="403860"/>
                  </a:cubicBezTo>
                  <a:cubicBezTo>
                    <a:pt x="1146810" y="388620"/>
                    <a:pt x="1112520" y="365760"/>
                    <a:pt x="1045210" y="353060"/>
                  </a:cubicBezTo>
                  <a:cubicBezTo>
                    <a:pt x="962660" y="337820"/>
                    <a:pt x="858520" y="340360"/>
                    <a:pt x="763270" y="322580"/>
                  </a:cubicBezTo>
                  <a:cubicBezTo>
                    <a:pt x="662940" y="304800"/>
                    <a:pt x="532130" y="256540"/>
                    <a:pt x="457200" y="246380"/>
                  </a:cubicBezTo>
                  <a:cubicBezTo>
                    <a:pt x="415290" y="240030"/>
                    <a:pt x="398780" y="247650"/>
                    <a:pt x="356870" y="242570"/>
                  </a:cubicBezTo>
                  <a:cubicBezTo>
                    <a:pt x="287020" y="234950"/>
                    <a:pt x="137160" y="213360"/>
                    <a:pt x="77470" y="186690"/>
                  </a:cubicBezTo>
                  <a:cubicBezTo>
                    <a:pt x="44450" y="171450"/>
                    <a:pt x="21590" y="153670"/>
                    <a:pt x="10160" y="133350"/>
                  </a:cubicBezTo>
                  <a:cubicBezTo>
                    <a:pt x="0" y="115570"/>
                    <a:pt x="0" y="92710"/>
                    <a:pt x="3810" y="74930"/>
                  </a:cubicBezTo>
                  <a:cubicBezTo>
                    <a:pt x="8890" y="57150"/>
                    <a:pt x="20320" y="36830"/>
                    <a:pt x="35560" y="25400"/>
                  </a:cubicBezTo>
                  <a:cubicBezTo>
                    <a:pt x="49530" y="12700"/>
                    <a:pt x="71120" y="5080"/>
                    <a:pt x="90170" y="3810"/>
                  </a:cubicBezTo>
                  <a:cubicBezTo>
                    <a:pt x="107950" y="3810"/>
                    <a:pt x="130810" y="7620"/>
                    <a:pt x="146050" y="20320"/>
                  </a:cubicBezTo>
                  <a:cubicBezTo>
                    <a:pt x="165100" y="35560"/>
                    <a:pt x="185420" y="72390"/>
                    <a:pt x="185420" y="97790"/>
                  </a:cubicBezTo>
                  <a:cubicBezTo>
                    <a:pt x="185420" y="123190"/>
                    <a:pt x="162560" y="157480"/>
                    <a:pt x="143510" y="172720"/>
                  </a:cubicBezTo>
                  <a:cubicBezTo>
                    <a:pt x="128270" y="184150"/>
                    <a:pt x="106680" y="190500"/>
                    <a:pt x="87630" y="187960"/>
                  </a:cubicBezTo>
                  <a:cubicBezTo>
                    <a:pt x="63500" y="184150"/>
                    <a:pt x="27940" y="161290"/>
                    <a:pt x="13970" y="142240"/>
                  </a:cubicBezTo>
                  <a:cubicBezTo>
                    <a:pt x="2540" y="125730"/>
                    <a:pt x="0" y="102870"/>
                    <a:pt x="2540" y="85090"/>
                  </a:cubicBezTo>
                  <a:cubicBezTo>
                    <a:pt x="5080" y="66040"/>
                    <a:pt x="12700" y="44450"/>
                    <a:pt x="27940" y="31750"/>
                  </a:cubicBezTo>
                  <a:cubicBezTo>
                    <a:pt x="45720" y="16510"/>
                    <a:pt x="71120" y="7620"/>
                    <a:pt x="109220" y="5080"/>
                  </a:cubicBezTo>
                  <a:cubicBezTo>
                    <a:pt x="196850" y="0"/>
                    <a:pt x="453390" y="57150"/>
                    <a:pt x="539750" y="81280"/>
                  </a:cubicBezTo>
                  <a:cubicBezTo>
                    <a:pt x="577850" y="91440"/>
                    <a:pt x="581660" y="102870"/>
                    <a:pt x="619760" y="113030"/>
                  </a:cubicBezTo>
                  <a:cubicBezTo>
                    <a:pt x="704850" y="135890"/>
                    <a:pt x="929640" y="147320"/>
                    <a:pt x="1046480" y="170180"/>
                  </a:cubicBezTo>
                  <a:cubicBezTo>
                    <a:pt x="1130300" y="185420"/>
                    <a:pt x="1168400" y="207010"/>
                    <a:pt x="1258570" y="223520"/>
                  </a:cubicBezTo>
                  <a:cubicBezTo>
                    <a:pt x="1412240" y="251460"/>
                    <a:pt x="1717040" y="265430"/>
                    <a:pt x="1889760" y="293370"/>
                  </a:cubicBezTo>
                  <a:cubicBezTo>
                    <a:pt x="2010410" y="313690"/>
                    <a:pt x="2057400" y="345440"/>
                    <a:pt x="2197100" y="360680"/>
                  </a:cubicBezTo>
                  <a:cubicBezTo>
                    <a:pt x="2479040" y="389890"/>
                    <a:pt x="3141980" y="383540"/>
                    <a:pt x="3492500" y="361950"/>
                  </a:cubicBezTo>
                  <a:cubicBezTo>
                    <a:pt x="3733800" y="346710"/>
                    <a:pt x="3978910" y="293370"/>
                    <a:pt x="4099560" y="285750"/>
                  </a:cubicBezTo>
                  <a:cubicBezTo>
                    <a:pt x="4150360" y="281940"/>
                    <a:pt x="4179570" y="278130"/>
                    <a:pt x="4208780" y="284480"/>
                  </a:cubicBezTo>
                  <a:cubicBezTo>
                    <a:pt x="4231640" y="288290"/>
                    <a:pt x="4250690" y="292100"/>
                    <a:pt x="4264660" y="304800"/>
                  </a:cubicBezTo>
                  <a:cubicBezTo>
                    <a:pt x="4277360" y="316230"/>
                    <a:pt x="4288790" y="339090"/>
                    <a:pt x="4291330" y="356870"/>
                  </a:cubicBezTo>
                  <a:cubicBezTo>
                    <a:pt x="4293870" y="374650"/>
                    <a:pt x="4288790" y="398780"/>
                    <a:pt x="4277360" y="414020"/>
                  </a:cubicBezTo>
                  <a:cubicBezTo>
                    <a:pt x="4263390" y="430530"/>
                    <a:pt x="4208780" y="449580"/>
                    <a:pt x="4208780" y="449580"/>
                  </a:cubicBezTo>
                </a:path>
              </a:pathLst>
            </a:custGeom>
            <a:solidFill>
              <a:srgbClr val="AE612E"/>
            </a:solidFill>
            <a:ln cap="sq">
              <a:noFill/>
              <a:prstDash val="solid"/>
              <a:miter/>
            </a:ln>
          </p:spPr>
        </p:sp>
      </p:grpSp>
      <p:grpSp>
        <p:nvGrpSpPr>
          <p:cNvPr name="Group 16" id="16"/>
          <p:cNvGrpSpPr/>
          <p:nvPr/>
        </p:nvGrpSpPr>
        <p:grpSpPr>
          <a:xfrm rot="0">
            <a:off x="13844588" y="1647825"/>
            <a:ext cx="192405" cy="197167"/>
            <a:chOff x="0" y="0"/>
            <a:chExt cx="256540" cy="262890"/>
          </a:xfrm>
        </p:grpSpPr>
        <p:sp>
          <p:nvSpPr>
            <p:cNvPr name="Freeform 17" id="17"/>
            <p:cNvSpPr/>
            <p:nvPr/>
          </p:nvSpPr>
          <p:spPr>
            <a:xfrm flipH="false" flipV="false" rot="0">
              <a:off x="43180" y="46990"/>
              <a:ext cx="161290" cy="167640"/>
            </a:xfrm>
            <a:custGeom>
              <a:avLst/>
              <a:gdLst/>
              <a:ahLst/>
              <a:cxnLst/>
              <a:rect r="r" b="b" t="t" l="l"/>
              <a:pathLst>
                <a:path h="167640" w="161290">
                  <a:moveTo>
                    <a:pt x="161290" y="58420"/>
                  </a:moveTo>
                  <a:cubicBezTo>
                    <a:pt x="139700" y="146050"/>
                    <a:pt x="128270" y="152400"/>
                    <a:pt x="116840" y="157480"/>
                  </a:cubicBezTo>
                  <a:cubicBezTo>
                    <a:pt x="104140" y="163830"/>
                    <a:pt x="91440" y="167640"/>
                    <a:pt x="77470" y="165100"/>
                  </a:cubicBezTo>
                  <a:cubicBezTo>
                    <a:pt x="57150" y="161290"/>
                    <a:pt x="22860" y="144780"/>
                    <a:pt x="11430" y="125730"/>
                  </a:cubicBezTo>
                  <a:cubicBezTo>
                    <a:pt x="0" y="106680"/>
                    <a:pt x="1270" y="68580"/>
                    <a:pt x="7620" y="49530"/>
                  </a:cubicBezTo>
                  <a:cubicBezTo>
                    <a:pt x="11430" y="3556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grpSp>
        <p:nvGrpSpPr>
          <p:cNvPr name="Group 18" id="18"/>
          <p:cNvGrpSpPr/>
          <p:nvPr/>
        </p:nvGrpSpPr>
        <p:grpSpPr>
          <a:xfrm rot="4973196">
            <a:off x="4454527" y="5133275"/>
            <a:ext cx="883030" cy="1023416"/>
            <a:chOff x="0" y="0"/>
            <a:chExt cx="798830" cy="925830"/>
          </a:xfrm>
        </p:grpSpPr>
        <p:sp>
          <p:nvSpPr>
            <p:cNvPr name="Freeform 19" id="19"/>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20" id="20"/>
          <p:cNvGrpSpPr/>
          <p:nvPr/>
        </p:nvGrpSpPr>
        <p:grpSpPr>
          <a:xfrm rot="5400000">
            <a:off x="5030454" y="4402962"/>
            <a:ext cx="440813" cy="1040262"/>
            <a:chOff x="0" y="0"/>
            <a:chExt cx="398780" cy="941070"/>
          </a:xfrm>
        </p:grpSpPr>
        <p:sp>
          <p:nvSpPr>
            <p:cNvPr name="Freeform 21" id="21"/>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22" id="22"/>
          <p:cNvGrpSpPr/>
          <p:nvPr/>
        </p:nvGrpSpPr>
        <p:grpSpPr>
          <a:xfrm rot="-4127068">
            <a:off x="3556922" y="5712155"/>
            <a:ext cx="810029" cy="391678"/>
            <a:chOff x="0" y="0"/>
            <a:chExt cx="732790" cy="354330"/>
          </a:xfrm>
        </p:grpSpPr>
        <p:sp>
          <p:nvSpPr>
            <p:cNvPr name="Freeform 23" id="23"/>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grpSp>
        <p:nvGrpSpPr>
          <p:cNvPr name="Group 24" id="24"/>
          <p:cNvGrpSpPr/>
          <p:nvPr/>
        </p:nvGrpSpPr>
        <p:grpSpPr>
          <a:xfrm rot="-5400000">
            <a:off x="8902423" y="836606"/>
            <a:ext cx="464179" cy="537976"/>
            <a:chOff x="0" y="0"/>
            <a:chExt cx="798830" cy="925830"/>
          </a:xfrm>
        </p:grpSpPr>
        <p:sp>
          <p:nvSpPr>
            <p:cNvPr name="Freeform 25" id="25"/>
            <p:cNvSpPr/>
            <p:nvPr/>
          </p:nvSpPr>
          <p:spPr>
            <a:xfrm flipH="false" flipV="false" rot="0">
              <a:off x="50800" y="48260"/>
              <a:ext cx="699770" cy="830580"/>
            </a:xfrm>
            <a:custGeom>
              <a:avLst/>
              <a:gdLst/>
              <a:ahLst/>
              <a:cxnLst/>
              <a:rect r="r" b="b" t="t" l="l"/>
              <a:pathLst>
                <a:path h="830580" w="699770">
                  <a:moveTo>
                    <a:pt x="25400" y="641350"/>
                  </a:moveTo>
                  <a:cubicBezTo>
                    <a:pt x="546100" y="2540"/>
                    <a:pt x="563880" y="1270"/>
                    <a:pt x="586740" y="2540"/>
                  </a:cubicBezTo>
                  <a:cubicBezTo>
                    <a:pt x="610870" y="2540"/>
                    <a:pt x="637540" y="13970"/>
                    <a:pt x="655320" y="29210"/>
                  </a:cubicBezTo>
                  <a:cubicBezTo>
                    <a:pt x="673100" y="43180"/>
                    <a:pt x="689610" y="68580"/>
                    <a:pt x="694690" y="91440"/>
                  </a:cubicBezTo>
                  <a:cubicBezTo>
                    <a:pt x="699770" y="114300"/>
                    <a:pt x="693420" y="146050"/>
                    <a:pt x="687070" y="165100"/>
                  </a:cubicBezTo>
                  <a:cubicBezTo>
                    <a:pt x="681990" y="177800"/>
                    <a:pt x="676910" y="186690"/>
                    <a:pt x="666750" y="195580"/>
                  </a:cubicBezTo>
                  <a:cubicBezTo>
                    <a:pt x="651510" y="209550"/>
                    <a:pt x="621030" y="226060"/>
                    <a:pt x="601980" y="231140"/>
                  </a:cubicBezTo>
                  <a:cubicBezTo>
                    <a:pt x="588010" y="233680"/>
                    <a:pt x="577850" y="234950"/>
                    <a:pt x="563880" y="231140"/>
                  </a:cubicBezTo>
                  <a:cubicBezTo>
                    <a:pt x="544830" y="226060"/>
                    <a:pt x="515620" y="213360"/>
                    <a:pt x="499110" y="196850"/>
                  </a:cubicBezTo>
                  <a:cubicBezTo>
                    <a:pt x="482600" y="180340"/>
                    <a:pt x="469900" y="153670"/>
                    <a:pt x="467360" y="130810"/>
                  </a:cubicBezTo>
                  <a:cubicBezTo>
                    <a:pt x="464820" y="107950"/>
                    <a:pt x="471170" y="78740"/>
                    <a:pt x="482600" y="58420"/>
                  </a:cubicBezTo>
                  <a:cubicBezTo>
                    <a:pt x="494030" y="38100"/>
                    <a:pt x="516890" y="19050"/>
                    <a:pt x="538480" y="10160"/>
                  </a:cubicBezTo>
                  <a:cubicBezTo>
                    <a:pt x="560070" y="1270"/>
                    <a:pt x="589280" y="0"/>
                    <a:pt x="612140" y="6350"/>
                  </a:cubicBezTo>
                  <a:cubicBezTo>
                    <a:pt x="633730" y="11430"/>
                    <a:pt x="659130" y="27940"/>
                    <a:pt x="673100" y="46990"/>
                  </a:cubicBezTo>
                  <a:cubicBezTo>
                    <a:pt x="687070" y="64770"/>
                    <a:pt x="695960" y="96520"/>
                    <a:pt x="697230" y="116840"/>
                  </a:cubicBezTo>
                  <a:cubicBezTo>
                    <a:pt x="698500" y="130810"/>
                    <a:pt x="698500" y="137160"/>
                    <a:pt x="690880" y="153670"/>
                  </a:cubicBezTo>
                  <a:cubicBezTo>
                    <a:pt x="669290" y="203200"/>
                    <a:pt x="548640" y="322580"/>
                    <a:pt x="473710" y="419100"/>
                  </a:cubicBezTo>
                  <a:cubicBezTo>
                    <a:pt x="387350" y="529590"/>
                    <a:pt x="270510" y="725170"/>
                    <a:pt x="204470" y="784860"/>
                  </a:cubicBezTo>
                  <a:cubicBezTo>
                    <a:pt x="176530" y="808990"/>
                    <a:pt x="160020" y="821690"/>
                    <a:pt x="134620" y="825500"/>
                  </a:cubicBezTo>
                  <a:cubicBezTo>
                    <a:pt x="109220" y="830580"/>
                    <a:pt x="74930" y="821690"/>
                    <a:pt x="54610" y="810260"/>
                  </a:cubicBezTo>
                  <a:cubicBezTo>
                    <a:pt x="38100" y="801370"/>
                    <a:pt x="25400" y="786130"/>
                    <a:pt x="16510" y="770890"/>
                  </a:cubicBezTo>
                  <a:cubicBezTo>
                    <a:pt x="7620" y="755650"/>
                    <a:pt x="0" y="737870"/>
                    <a:pt x="0" y="718820"/>
                  </a:cubicBezTo>
                  <a:cubicBezTo>
                    <a:pt x="1270" y="694690"/>
                    <a:pt x="25400" y="641350"/>
                    <a:pt x="25400" y="641350"/>
                  </a:cubicBezTo>
                </a:path>
              </a:pathLst>
            </a:custGeom>
            <a:solidFill>
              <a:srgbClr val="AE612E"/>
            </a:solidFill>
            <a:ln cap="sq">
              <a:noFill/>
              <a:prstDash val="solid"/>
              <a:miter/>
            </a:ln>
          </p:spPr>
        </p:sp>
      </p:grpSp>
      <p:grpSp>
        <p:nvGrpSpPr>
          <p:cNvPr name="Group 26" id="26"/>
          <p:cNvGrpSpPr/>
          <p:nvPr/>
        </p:nvGrpSpPr>
        <p:grpSpPr>
          <a:xfrm rot="-5400000">
            <a:off x="9014225" y="1258549"/>
            <a:ext cx="231721" cy="546831"/>
            <a:chOff x="0" y="0"/>
            <a:chExt cx="398780" cy="941070"/>
          </a:xfrm>
        </p:grpSpPr>
        <p:sp>
          <p:nvSpPr>
            <p:cNvPr name="Freeform 27" id="27"/>
            <p:cNvSpPr/>
            <p:nvPr/>
          </p:nvSpPr>
          <p:spPr>
            <a:xfrm flipH="false" flipV="false" rot="0">
              <a:off x="48260" y="48260"/>
              <a:ext cx="304800" cy="843280"/>
            </a:xfrm>
            <a:custGeom>
              <a:avLst/>
              <a:gdLst/>
              <a:ahLst/>
              <a:cxnLst/>
              <a:rect r="r" b="b" t="t" l="l"/>
              <a:pathLst>
                <a:path h="843280" w="304800">
                  <a:moveTo>
                    <a:pt x="66040" y="721360"/>
                  </a:moveTo>
                  <a:cubicBezTo>
                    <a:pt x="73660" y="412750"/>
                    <a:pt x="0" y="165100"/>
                    <a:pt x="3810" y="101600"/>
                  </a:cubicBezTo>
                  <a:cubicBezTo>
                    <a:pt x="3810" y="82550"/>
                    <a:pt x="6350" y="77470"/>
                    <a:pt x="13970" y="66040"/>
                  </a:cubicBezTo>
                  <a:cubicBezTo>
                    <a:pt x="24130" y="49530"/>
                    <a:pt x="44450" y="24130"/>
                    <a:pt x="64770" y="13970"/>
                  </a:cubicBezTo>
                  <a:cubicBezTo>
                    <a:pt x="85090" y="3810"/>
                    <a:pt x="113030" y="0"/>
                    <a:pt x="135890" y="3810"/>
                  </a:cubicBezTo>
                  <a:cubicBezTo>
                    <a:pt x="158750" y="7620"/>
                    <a:pt x="184150" y="21590"/>
                    <a:pt x="199390" y="38100"/>
                  </a:cubicBezTo>
                  <a:cubicBezTo>
                    <a:pt x="214630" y="55880"/>
                    <a:pt x="226060" y="86360"/>
                    <a:pt x="228600" y="105410"/>
                  </a:cubicBezTo>
                  <a:cubicBezTo>
                    <a:pt x="231140" y="118110"/>
                    <a:pt x="228600" y="129540"/>
                    <a:pt x="226060" y="140970"/>
                  </a:cubicBezTo>
                  <a:cubicBezTo>
                    <a:pt x="223520" y="153670"/>
                    <a:pt x="220980" y="163830"/>
                    <a:pt x="212090" y="175260"/>
                  </a:cubicBezTo>
                  <a:cubicBezTo>
                    <a:pt x="200660" y="190500"/>
                    <a:pt x="177800" y="213360"/>
                    <a:pt x="156210" y="220980"/>
                  </a:cubicBezTo>
                  <a:cubicBezTo>
                    <a:pt x="134620" y="229870"/>
                    <a:pt x="105410" y="231140"/>
                    <a:pt x="83820" y="223520"/>
                  </a:cubicBezTo>
                  <a:cubicBezTo>
                    <a:pt x="62230" y="217170"/>
                    <a:pt x="38100" y="200660"/>
                    <a:pt x="24130" y="182880"/>
                  </a:cubicBezTo>
                  <a:cubicBezTo>
                    <a:pt x="11430" y="163830"/>
                    <a:pt x="2540" y="135890"/>
                    <a:pt x="2540" y="113030"/>
                  </a:cubicBezTo>
                  <a:cubicBezTo>
                    <a:pt x="2540" y="90170"/>
                    <a:pt x="12700" y="63500"/>
                    <a:pt x="26670" y="45720"/>
                  </a:cubicBezTo>
                  <a:cubicBezTo>
                    <a:pt x="40640" y="26670"/>
                    <a:pt x="68580" y="11430"/>
                    <a:pt x="87630" y="5080"/>
                  </a:cubicBezTo>
                  <a:cubicBezTo>
                    <a:pt x="100330" y="1270"/>
                    <a:pt x="110490" y="0"/>
                    <a:pt x="124460" y="2540"/>
                  </a:cubicBezTo>
                  <a:cubicBezTo>
                    <a:pt x="143510" y="5080"/>
                    <a:pt x="173990" y="15240"/>
                    <a:pt x="190500" y="30480"/>
                  </a:cubicBezTo>
                  <a:cubicBezTo>
                    <a:pt x="208280" y="45720"/>
                    <a:pt x="215900" y="63500"/>
                    <a:pt x="227330" y="92710"/>
                  </a:cubicBezTo>
                  <a:cubicBezTo>
                    <a:pt x="250190" y="152400"/>
                    <a:pt x="271780" y="300990"/>
                    <a:pt x="283210" y="383540"/>
                  </a:cubicBezTo>
                  <a:cubicBezTo>
                    <a:pt x="292100" y="441960"/>
                    <a:pt x="297180" y="482600"/>
                    <a:pt x="298450" y="537210"/>
                  </a:cubicBezTo>
                  <a:cubicBezTo>
                    <a:pt x="300990" y="599440"/>
                    <a:pt x="304800" y="683260"/>
                    <a:pt x="294640" y="732790"/>
                  </a:cubicBezTo>
                  <a:cubicBezTo>
                    <a:pt x="287020" y="764540"/>
                    <a:pt x="279400" y="788670"/>
                    <a:pt x="261620" y="806450"/>
                  </a:cubicBezTo>
                  <a:cubicBezTo>
                    <a:pt x="243840" y="824230"/>
                    <a:pt x="212090" y="838200"/>
                    <a:pt x="189230" y="840740"/>
                  </a:cubicBezTo>
                  <a:cubicBezTo>
                    <a:pt x="170180" y="843280"/>
                    <a:pt x="151130" y="838200"/>
                    <a:pt x="134620" y="831850"/>
                  </a:cubicBezTo>
                  <a:cubicBezTo>
                    <a:pt x="118110" y="824230"/>
                    <a:pt x="102870" y="814070"/>
                    <a:pt x="91440" y="798830"/>
                  </a:cubicBezTo>
                  <a:cubicBezTo>
                    <a:pt x="77470" y="779780"/>
                    <a:pt x="66040" y="721360"/>
                    <a:pt x="66040" y="721360"/>
                  </a:cubicBezTo>
                </a:path>
              </a:pathLst>
            </a:custGeom>
            <a:solidFill>
              <a:srgbClr val="AE612E"/>
            </a:solidFill>
            <a:ln cap="sq">
              <a:noFill/>
              <a:prstDash val="solid"/>
              <a:miter/>
            </a:ln>
          </p:spPr>
        </p:sp>
      </p:grpSp>
      <p:grpSp>
        <p:nvGrpSpPr>
          <p:cNvPr name="Group 28" id="28"/>
          <p:cNvGrpSpPr/>
          <p:nvPr/>
        </p:nvGrpSpPr>
        <p:grpSpPr>
          <a:xfrm rot="-5400000">
            <a:off x="9293544" y="770558"/>
            <a:ext cx="425805" cy="205892"/>
            <a:chOff x="0" y="0"/>
            <a:chExt cx="732790" cy="354330"/>
          </a:xfrm>
        </p:grpSpPr>
        <p:sp>
          <p:nvSpPr>
            <p:cNvPr name="Freeform 29" id="29"/>
            <p:cNvSpPr/>
            <p:nvPr/>
          </p:nvSpPr>
          <p:spPr>
            <a:xfrm flipH="false" flipV="false" rot="0">
              <a:off x="40640" y="49530"/>
              <a:ext cx="642620" cy="265430"/>
            </a:xfrm>
            <a:custGeom>
              <a:avLst/>
              <a:gdLst/>
              <a:ahLst/>
              <a:cxnLst/>
              <a:rect r="r" b="b" t="t" l="l"/>
              <a:pathLst>
                <a:path h="265430" w="642620">
                  <a:moveTo>
                    <a:pt x="118110" y="20320"/>
                  </a:moveTo>
                  <a:cubicBezTo>
                    <a:pt x="436880" y="16510"/>
                    <a:pt x="476250" y="0"/>
                    <a:pt x="511810" y="1270"/>
                  </a:cubicBezTo>
                  <a:cubicBezTo>
                    <a:pt x="539750" y="3810"/>
                    <a:pt x="565150" y="7620"/>
                    <a:pt x="585470" y="20320"/>
                  </a:cubicBezTo>
                  <a:cubicBezTo>
                    <a:pt x="605790" y="33020"/>
                    <a:pt x="624840" y="57150"/>
                    <a:pt x="633730" y="80010"/>
                  </a:cubicBezTo>
                  <a:cubicBezTo>
                    <a:pt x="641350" y="102870"/>
                    <a:pt x="642620" y="133350"/>
                    <a:pt x="635000" y="156210"/>
                  </a:cubicBezTo>
                  <a:cubicBezTo>
                    <a:pt x="627380" y="179070"/>
                    <a:pt x="609600" y="204470"/>
                    <a:pt x="590550" y="218440"/>
                  </a:cubicBezTo>
                  <a:cubicBezTo>
                    <a:pt x="570230" y="232410"/>
                    <a:pt x="541020" y="241300"/>
                    <a:pt x="516890" y="240030"/>
                  </a:cubicBezTo>
                  <a:cubicBezTo>
                    <a:pt x="492760" y="240030"/>
                    <a:pt x="462280" y="224790"/>
                    <a:pt x="445770" y="213360"/>
                  </a:cubicBezTo>
                  <a:cubicBezTo>
                    <a:pt x="433070" y="205740"/>
                    <a:pt x="426720" y="195580"/>
                    <a:pt x="420370" y="184150"/>
                  </a:cubicBezTo>
                  <a:cubicBezTo>
                    <a:pt x="412750" y="173990"/>
                    <a:pt x="407670" y="163830"/>
                    <a:pt x="405130" y="148590"/>
                  </a:cubicBezTo>
                  <a:cubicBezTo>
                    <a:pt x="401320" y="128270"/>
                    <a:pt x="401320" y="95250"/>
                    <a:pt x="411480" y="73660"/>
                  </a:cubicBezTo>
                  <a:cubicBezTo>
                    <a:pt x="421640" y="50800"/>
                    <a:pt x="445770" y="27940"/>
                    <a:pt x="462280" y="16510"/>
                  </a:cubicBezTo>
                  <a:cubicBezTo>
                    <a:pt x="474980" y="8890"/>
                    <a:pt x="485140" y="5080"/>
                    <a:pt x="499110" y="3810"/>
                  </a:cubicBezTo>
                  <a:cubicBezTo>
                    <a:pt x="519430" y="1270"/>
                    <a:pt x="556260" y="6350"/>
                    <a:pt x="575310" y="13970"/>
                  </a:cubicBezTo>
                  <a:cubicBezTo>
                    <a:pt x="588010" y="19050"/>
                    <a:pt x="596900" y="25400"/>
                    <a:pt x="605790" y="36830"/>
                  </a:cubicBezTo>
                  <a:cubicBezTo>
                    <a:pt x="619760" y="52070"/>
                    <a:pt x="635000" y="85090"/>
                    <a:pt x="640080" y="105410"/>
                  </a:cubicBezTo>
                  <a:cubicBezTo>
                    <a:pt x="642620" y="119380"/>
                    <a:pt x="642620" y="129540"/>
                    <a:pt x="638810" y="143510"/>
                  </a:cubicBezTo>
                  <a:cubicBezTo>
                    <a:pt x="632460" y="163830"/>
                    <a:pt x="618490" y="194310"/>
                    <a:pt x="600710" y="210820"/>
                  </a:cubicBezTo>
                  <a:cubicBezTo>
                    <a:pt x="582930" y="226060"/>
                    <a:pt x="558800" y="232410"/>
                    <a:pt x="529590" y="240030"/>
                  </a:cubicBezTo>
                  <a:cubicBezTo>
                    <a:pt x="491490" y="250190"/>
                    <a:pt x="441960" y="251460"/>
                    <a:pt x="387350" y="254000"/>
                  </a:cubicBezTo>
                  <a:cubicBezTo>
                    <a:pt x="311150" y="257810"/>
                    <a:pt x="180340" y="265430"/>
                    <a:pt x="118110" y="254000"/>
                  </a:cubicBezTo>
                  <a:cubicBezTo>
                    <a:pt x="83820" y="247650"/>
                    <a:pt x="59690" y="238760"/>
                    <a:pt x="40640" y="224790"/>
                  </a:cubicBezTo>
                  <a:cubicBezTo>
                    <a:pt x="25400" y="212090"/>
                    <a:pt x="15240" y="196850"/>
                    <a:pt x="10160" y="177800"/>
                  </a:cubicBezTo>
                  <a:cubicBezTo>
                    <a:pt x="2540" y="156210"/>
                    <a:pt x="0" y="119380"/>
                    <a:pt x="10160" y="95250"/>
                  </a:cubicBezTo>
                  <a:cubicBezTo>
                    <a:pt x="19050" y="71120"/>
                    <a:pt x="44450" y="45720"/>
                    <a:pt x="64770" y="34290"/>
                  </a:cubicBezTo>
                  <a:cubicBezTo>
                    <a:pt x="81280" y="24130"/>
                    <a:pt x="118110" y="20320"/>
                    <a:pt x="118110" y="20320"/>
                  </a:cubicBezTo>
                </a:path>
              </a:pathLst>
            </a:custGeom>
            <a:solidFill>
              <a:srgbClr val="AE612E"/>
            </a:solidFill>
            <a:ln cap="sq">
              <a:noFill/>
              <a:prstDash val="solid"/>
              <a:miter/>
            </a:ln>
          </p:spPr>
        </p:sp>
      </p:grpSp>
      <p:sp>
        <p:nvSpPr>
          <p:cNvPr name="Freeform 30" id="30"/>
          <p:cNvSpPr/>
          <p:nvPr/>
        </p:nvSpPr>
        <p:spPr>
          <a:xfrm flipH="false" flipV="false" rot="0">
            <a:off x="16157944" y="7297510"/>
            <a:ext cx="1211846" cy="1322615"/>
          </a:xfrm>
          <a:custGeom>
            <a:avLst/>
            <a:gdLst/>
            <a:ahLst/>
            <a:cxnLst/>
            <a:rect r="r" b="b" t="t" l="l"/>
            <a:pathLst>
              <a:path h="1322615" w="1211846">
                <a:moveTo>
                  <a:pt x="0" y="0"/>
                </a:moveTo>
                <a:lnTo>
                  <a:pt x="1211846" y="0"/>
                </a:lnTo>
                <a:lnTo>
                  <a:pt x="1211846" y="1322615"/>
                </a:lnTo>
                <a:lnTo>
                  <a:pt x="0" y="1322615"/>
                </a:lnTo>
                <a:lnTo>
                  <a:pt x="0" y="0"/>
                </a:lnTo>
                <a:close/>
              </a:path>
            </a:pathLst>
          </a:custGeom>
          <a:blipFill>
            <a:blip r:embed="rId8"/>
            <a:stretch>
              <a:fillRect l="0" t="0" r="0" b="0"/>
            </a:stretch>
          </a:blipFill>
        </p:spPr>
      </p:sp>
      <p:sp>
        <p:nvSpPr>
          <p:cNvPr name="Freeform 31" id="31"/>
          <p:cNvSpPr/>
          <p:nvPr/>
        </p:nvSpPr>
        <p:spPr>
          <a:xfrm flipH="false" flipV="false" rot="0">
            <a:off x="725599" y="8675027"/>
            <a:ext cx="1023152" cy="1116673"/>
          </a:xfrm>
          <a:custGeom>
            <a:avLst/>
            <a:gdLst/>
            <a:ahLst/>
            <a:cxnLst/>
            <a:rect r="r" b="b" t="t" l="l"/>
            <a:pathLst>
              <a:path h="1116673" w="1023152">
                <a:moveTo>
                  <a:pt x="0" y="0"/>
                </a:moveTo>
                <a:lnTo>
                  <a:pt x="1023152" y="0"/>
                </a:lnTo>
                <a:lnTo>
                  <a:pt x="1023152" y="1116673"/>
                </a:lnTo>
                <a:lnTo>
                  <a:pt x="0" y="1116673"/>
                </a:lnTo>
                <a:lnTo>
                  <a:pt x="0" y="0"/>
                </a:lnTo>
                <a:close/>
              </a:path>
            </a:pathLst>
          </a:custGeom>
          <a:blipFill>
            <a:blip r:embed="rId8"/>
            <a:stretch>
              <a:fillRect l="0" t="0" r="0" b="0"/>
            </a:stretch>
          </a:blipFill>
        </p:spPr>
      </p:sp>
      <p:sp>
        <p:nvSpPr>
          <p:cNvPr name="TextBox 32" id="32"/>
          <p:cNvSpPr txBox="true"/>
          <p:nvPr/>
        </p:nvSpPr>
        <p:spPr>
          <a:xfrm rot="0">
            <a:off x="6298610" y="3661800"/>
            <a:ext cx="11713533" cy="5013227"/>
          </a:xfrm>
          <a:prstGeom prst="rect">
            <a:avLst/>
          </a:prstGeom>
        </p:spPr>
        <p:txBody>
          <a:bodyPr anchor="t" rtlCol="false" tIns="0" lIns="0" bIns="0" rIns="0">
            <a:spAutoFit/>
          </a:bodyPr>
          <a:lstStyle/>
          <a:p>
            <a:pPr algn="just" marL="1026358" indent="-513179" lvl="1">
              <a:lnSpc>
                <a:spcPts val="6655"/>
              </a:lnSpc>
              <a:buFont typeface="Arial"/>
              <a:buChar char="•"/>
            </a:pPr>
            <a:r>
              <a:rPr lang="en-US" sz="4753">
                <a:solidFill>
                  <a:srgbClr val="000000"/>
                </a:solidFill>
                <a:latin typeface="Lilita One"/>
                <a:ea typeface="Lilita One"/>
                <a:cs typeface="Lilita One"/>
                <a:sym typeface="Lilita One"/>
              </a:rPr>
              <a:t>CONVENIENCE</a:t>
            </a:r>
            <a:r>
              <a:rPr lang="en-US" sz="4753">
                <a:solidFill>
                  <a:srgbClr val="69330F"/>
                </a:solidFill>
                <a:latin typeface="Lilita One"/>
                <a:ea typeface="Lilita One"/>
                <a:cs typeface="Lilita One"/>
                <a:sym typeface="Lilita One"/>
              </a:rPr>
              <a:t> : Users can order their favorite Western meals anytime, anywhere without visiting the restaurant.</a:t>
            </a:r>
          </a:p>
          <a:p>
            <a:pPr algn="just" marL="1026358" indent="-513179" lvl="1">
              <a:lnSpc>
                <a:spcPts val="6655"/>
              </a:lnSpc>
              <a:buFont typeface="Arial"/>
              <a:buChar char="•"/>
            </a:pPr>
            <a:r>
              <a:rPr lang="en-US" sz="4753">
                <a:solidFill>
                  <a:srgbClr val="000000"/>
                </a:solidFill>
                <a:latin typeface="Lilita One"/>
                <a:ea typeface="Lilita One"/>
                <a:cs typeface="Lilita One"/>
                <a:sym typeface="Lilita One"/>
              </a:rPr>
              <a:t>TIME SAVING </a:t>
            </a:r>
            <a:r>
              <a:rPr lang="en-US" sz="4753">
                <a:solidFill>
                  <a:srgbClr val="69330F"/>
                </a:solidFill>
                <a:latin typeface="Lilita One"/>
                <a:ea typeface="Lilita One"/>
                <a:cs typeface="Lilita One"/>
                <a:sym typeface="Lilita One"/>
              </a:rPr>
              <a:t>: Fast online ordering reduces waiting time in queues.</a:t>
            </a:r>
          </a:p>
          <a:p>
            <a:pPr algn="just">
              <a:lnSpc>
                <a:spcPts val="6655"/>
              </a:lnSpc>
            </a:pPr>
          </a:p>
        </p:txBody>
      </p:sp>
      <p:sp>
        <p:nvSpPr>
          <p:cNvPr name="TextBox 33" id="33"/>
          <p:cNvSpPr txBox="true"/>
          <p:nvPr/>
        </p:nvSpPr>
        <p:spPr>
          <a:xfrm rot="-25232">
            <a:off x="9150825" y="1140298"/>
            <a:ext cx="10414569" cy="1440816"/>
          </a:xfrm>
          <a:prstGeom prst="rect">
            <a:avLst/>
          </a:prstGeom>
        </p:spPr>
        <p:txBody>
          <a:bodyPr anchor="t" rtlCol="false" tIns="0" lIns="0" bIns="0" rIns="0">
            <a:spAutoFit/>
          </a:bodyPr>
          <a:lstStyle/>
          <a:p>
            <a:pPr algn="l">
              <a:lnSpc>
                <a:spcPts val="10780"/>
              </a:lnSpc>
            </a:pPr>
            <a:r>
              <a:rPr lang="en-US" sz="11000">
                <a:solidFill>
                  <a:srgbClr val="AE612E"/>
                </a:solidFill>
                <a:latin typeface="Lilita One"/>
                <a:ea typeface="Lilita One"/>
                <a:cs typeface="Lilita One"/>
                <a:sym typeface="Lilita One"/>
              </a:rPr>
              <a:t>ADVANTAGES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grpSp>
        <p:nvGrpSpPr>
          <p:cNvPr name="Group 2" id="2"/>
          <p:cNvGrpSpPr/>
          <p:nvPr/>
        </p:nvGrpSpPr>
        <p:grpSpPr>
          <a:xfrm rot="0">
            <a:off x="4285555" y="459341"/>
            <a:ext cx="9368318" cy="936831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E49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987906" y="6172200"/>
            <a:ext cx="5300094" cy="4114800"/>
          </a:xfrm>
          <a:custGeom>
            <a:avLst/>
            <a:gdLst/>
            <a:ahLst/>
            <a:cxnLst/>
            <a:rect r="r" b="b" t="t" l="l"/>
            <a:pathLst>
              <a:path h="4114800" w="5300094">
                <a:moveTo>
                  <a:pt x="0" y="0"/>
                </a:moveTo>
                <a:lnTo>
                  <a:pt x="5300094" y="0"/>
                </a:lnTo>
                <a:lnTo>
                  <a:pt x="53000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6588" y="5143500"/>
            <a:ext cx="6096821" cy="5143500"/>
          </a:xfrm>
          <a:custGeom>
            <a:avLst/>
            <a:gdLst/>
            <a:ahLst/>
            <a:cxnLst/>
            <a:rect r="r" b="b" t="t" l="l"/>
            <a:pathLst>
              <a:path h="5143500" w="6096821">
                <a:moveTo>
                  <a:pt x="0" y="0"/>
                </a:moveTo>
                <a:lnTo>
                  <a:pt x="6096821" y="0"/>
                </a:lnTo>
                <a:lnTo>
                  <a:pt x="6096821" y="5143500"/>
                </a:lnTo>
                <a:lnTo>
                  <a:pt x="0" y="5143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393970">
            <a:off x="14379713" y="-236545"/>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8827675">
            <a:off x="10997194" y="8656392"/>
            <a:ext cx="2268855" cy="603885"/>
            <a:chOff x="0" y="0"/>
            <a:chExt cx="3025140" cy="805180"/>
          </a:xfrm>
        </p:grpSpPr>
        <p:sp>
          <p:nvSpPr>
            <p:cNvPr name="Freeform 9" id="9"/>
            <p:cNvSpPr/>
            <p:nvPr/>
          </p:nvSpPr>
          <p:spPr>
            <a:xfrm flipH="false" flipV="false" rot="0">
              <a:off x="48260" y="26670"/>
              <a:ext cx="2927350" cy="731520"/>
            </a:xfrm>
            <a:custGeom>
              <a:avLst/>
              <a:gdLst/>
              <a:ahLst/>
              <a:cxnLst/>
              <a:rect r="r" b="b" t="t" l="l"/>
              <a:pathLst>
                <a:path h="731520" w="2927350">
                  <a:moveTo>
                    <a:pt x="12700" y="604520"/>
                  </a:moveTo>
                  <a:cubicBezTo>
                    <a:pt x="251460" y="271780"/>
                    <a:pt x="294640" y="233680"/>
                    <a:pt x="358140" y="193040"/>
                  </a:cubicBezTo>
                  <a:cubicBezTo>
                    <a:pt x="433070" y="146050"/>
                    <a:pt x="546100" y="105410"/>
                    <a:pt x="629920" y="76200"/>
                  </a:cubicBezTo>
                  <a:cubicBezTo>
                    <a:pt x="698500" y="53340"/>
                    <a:pt x="732790" y="38100"/>
                    <a:pt x="824230" y="26670"/>
                  </a:cubicBezTo>
                  <a:cubicBezTo>
                    <a:pt x="1027430" y="0"/>
                    <a:pt x="1592580" y="17780"/>
                    <a:pt x="1835150" y="24130"/>
                  </a:cubicBezTo>
                  <a:cubicBezTo>
                    <a:pt x="1971040" y="27940"/>
                    <a:pt x="2026920" y="29210"/>
                    <a:pt x="2153920" y="41910"/>
                  </a:cubicBezTo>
                  <a:cubicBezTo>
                    <a:pt x="2345690" y="60960"/>
                    <a:pt x="2778760" y="106680"/>
                    <a:pt x="2870200" y="147320"/>
                  </a:cubicBezTo>
                  <a:cubicBezTo>
                    <a:pt x="2895600" y="158750"/>
                    <a:pt x="2904490" y="166370"/>
                    <a:pt x="2912110" y="182880"/>
                  </a:cubicBezTo>
                  <a:cubicBezTo>
                    <a:pt x="2922270" y="203200"/>
                    <a:pt x="2927350" y="241300"/>
                    <a:pt x="2917190" y="262890"/>
                  </a:cubicBezTo>
                  <a:cubicBezTo>
                    <a:pt x="2907030" y="284480"/>
                    <a:pt x="2876550" y="308610"/>
                    <a:pt x="2853690" y="312420"/>
                  </a:cubicBezTo>
                  <a:cubicBezTo>
                    <a:pt x="2829560" y="316230"/>
                    <a:pt x="2792730" y="302260"/>
                    <a:pt x="2776220" y="287020"/>
                  </a:cubicBezTo>
                  <a:cubicBezTo>
                    <a:pt x="2762250" y="274320"/>
                    <a:pt x="2754630" y="254000"/>
                    <a:pt x="2753360" y="237490"/>
                  </a:cubicBezTo>
                  <a:cubicBezTo>
                    <a:pt x="2750820" y="219710"/>
                    <a:pt x="2754630" y="198120"/>
                    <a:pt x="2764790" y="182880"/>
                  </a:cubicBezTo>
                  <a:cubicBezTo>
                    <a:pt x="2777490" y="165100"/>
                    <a:pt x="2810510" y="142240"/>
                    <a:pt x="2833370" y="140970"/>
                  </a:cubicBezTo>
                  <a:cubicBezTo>
                    <a:pt x="2857500" y="139700"/>
                    <a:pt x="2891790" y="158750"/>
                    <a:pt x="2907030" y="175260"/>
                  </a:cubicBezTo>
                  <a:cubicBezTo>
                    <a:pt x="2919730" y="189230"/>
                    <a:pt x="2924810" y="209550"/>
                    <a:pt x="2924810" y="227330"/>
                  </a:cubicBezTo>
                  <a:cubicBezTo>
                    <a:pt x="2924810" y="245110"/>
                    <a:pt x="2919730" y="265430"/>
                    <a:pt x="2908300" y="279400"/>
                  </a:cubicBezTo>
                  <a:cubicBezTo>
                    <a:pt x="2893060" y="295910"/>
                    <a:pt x="2872740" y="308610"/>
                    <a:pt x="2834640" y="313690"/>
                  </a:cubicBezTo>
                  <a:cubicBezTo>
                    <a:pt x="2722880" y="330200"/>
                    <a:pt x="2326640" y="234950"/>
                    <a:pt x="2152650" y="218440"/>
                  </a:cubicBezTo>
                  <a:cubicBezTo>
                    <a:pt x="2045970" y="208280"/>
                    <a:pt x="2007870" y="208280"/>
                    <a:pt x="1893570" y="205740"/>
                  </a:cubicBezTo>
                  <a:cubicBezTo>
                    <a:pt x="1668780" y="200660"/>
                    <a:pt x="1121410" y="185420"/>
                    <a:pt x="896620" y="209550"/>
                  </a:cubicBezTo>
                  <a:cubicBezTo>
                    <a:pt x="781050" y="222250"/>
                    <a:pt x="721360" y="236220"/>
                    <a:pt x="635000" y="266700"/>
                  </a:cubicBezTo>
                  <a:cubicBezTo>
                    <a:pt x="543560" y="297180"/>
                    <a:pt x="439420" y="328930"/>
                    <a:pt x="360680" y="396240"/>
                  </a:cubicBezTo>
                  <a:cubicBezTo>
                    <a:pt x="274320" y="469900"/>
                    <a:pt x="190500" y="662940"/>
                    <a:pt x="147320" y="704850"/>
                  </a:cubicBezTo>
                  <a:cubicBezTo>
                    <a:pt x="133350" y="718820"/>
                    <a:pt x="127000" y="722630"/>
                    <a:pt x="113030" y="726440"/>
                  </a:cubicBezTo>
                  <a:cubicBezTo>
                    <a:pt x="96520" y="731520"/>
                    <a:pt x="68580" y="730250"/>
                    <a:pt x="53340" y="723900"/>
                  </a:cubicBezTo>
                  <a:cubicBezTo>
                    <a:pt x="39370" y="720090"/>
                    <a:pt x="29210" y="709930"/>
                    <a:pt x="20320" y="699770"/>
                  </a:cubicBezTo>
                  <a:cubicBezTo>
                    <a:pt x="11430" y="689610"/>
                    <a:pt x="5080" y="676910"/>
                    <a:pt x="2540" y="662940"/>
                  </a:cubicBezTo>
                  <a:cubicBezTo>
                    <a:pt x="0" y="646430"/>
                    <a:pt x="12700" y="604520"/>
                    <a:pt x="12700" y="604520"/>
                  </a:cubicBezTo>
                </a:path>
              </a:pathLst>
            </a:custGeom>
            <a:solidFill>
              <a:srgbClr val="AE612E"/>
            </a:solidFill>
            <a:ln cap="sq">
              <a:noFill/>
              <a:prstDash val="solid"/>
              <a:miter/>
            </a:ln>
          </p:spPr>
        </p:sp>
      </p:grpSp>
      <p:grpSp>
        <p:nvGrpSpPr>
          <p:cNvPr name="Group 10" id="10"/>
          <p:cNvGrpSpPr/>
          <p:nvPr/>
        </p:nvGrpSpPr>
        <p:grpSpPr>
          <a:xfrm rot="-2028611">
            <a:off x="4426029" y="1368002"/>
            <a:ext cx="2268855" cy="603885"/>
            <a:chOff x="0" y="0"/>
            <a:chExt cx="3025140" cy="805180"/>
          </a:xfrm>
        </p:grpSpPr>
        <p:sp>
          <p:nvSpPr>
            <p:cNvPr name="Freeform 11" id="11"/>
            <p:cNvSpPr/>
            <p:nvPr/>
          </p:nvSpPr>
          <p:spPr>
            <a:xfrm flipH="false" flipV="false" rot="0">
              <a:off x="48260" y="26670"/>
              <a:ext cx="2927350" cy="731520"/>
            </a:xfrm>
            <a:custGeom>
              <a:avLst/>
              <a:gdLst/>
              <a:ahLst/>
              <a:cxnLst/>
              <a:rect r="r" b="b" t="t" l="l"/>
              <a:pathLst>
                <a:path h="731520" w="2927350">
                  <a:moveTo>
                    <a:pt x="12700" y="604520"/>
                  </a:moveTo>
                  <a:cubicBezTo>
                    <a:pt x="251460" y="271780"/>
                    <a:pt x="294640" y="233680"/>
                    <a:pt x="358140" y="193040"/>
                  </a:cubicBezTo>
                  <a:cubicBezTo>
                    <a:pt x="433070" y="146050"/>
                    <a:pt x="546100" y="105410"/>
                    <a:pt x="629920" y="76200"/>
                  </a:cubicBezTo>
                  <a:cubicBezTo>
                    <a:pt x="698500" y="53340"/>
                    <a:pt x="732790" y="38100"/>
                    <a:pt x="824230" y="26670"/>
                  </a:cubicBezTo>
                  <a:cubicBezTo>
                    <a:pt x="1027430" y="0"/>
                    <a:pt x="1592580" y="17780"/>
                    <a:pt x="1835150" y="24130"/>
                  </a:cubicBezTo>
                  <a:cubicBezTo>
                    <a:pt x="1971040" y="27940"/>
                    <a:pt x="2026920" y="29210"/>
                    <a:pt x="2153920" y="41910"/>
                  </a:cubicBezTo>
                  <a:cubicBezTo>
                    <a:pt x="2345690" y="60960"/>
                    <a:pt x="2778760" y="106680"/>
                    <a:pt x="2870200" y="147320"/>
                  </a:cubicBezTo>
                  <a:cubicBezTo>
                    <a:pt x="2895600" y="158750"/>
                    <a:pt x="2904490" y="166370"/>
                    <a:pt x="2912110" y="182880"/>
                  </a:cubicBezTo>
                  <a:cubicBezTo>
                    <a:pt x="2922270" y="203200"/>
                    <a:pt x="2927350" y="241300"/>
                    <a:pt x="2917190" y="262890"/>
                  </a:cubicBezTo>
                  <a:cubicBezTo>
                    <a:pt x="2907030" y="284480"/>
                    <a:pt x="2876550" y="308610"/>
                    <a:pt x="2853690" y="312420"/>
                  </a:cubicBezTo>
                  <a:cubicBezTo>
                    <a:pt x="2829560" y="316230"/>
                    <a:pt x="2792730" y="302260"/>
                    <a:pt x="2776220" y="287020"/>
                  </a:cubicBezTo>
                  <a:cubicBezTo>
                    <a:pt x="2762250" y="274320"/>
                    <a:pt x="2754630" y="254000"/>
                    <a:pt x="2753360" y="237490"/>
                  </a:cubicBezTo>
                  <a:cubicBezTo>
                    <a:pt x="2750820" y="219710"/>
                    <a:pt x="2754630" y="198120"/>
                    <a:pt x="2764790" y="182880"/>
                  </a:cubicBezTo>
                  <a:cubicBezTo>
                    <a:pt x="2777490" y="165100"/>
                    <a:pt x="2810510" y="142240"/>
                    <a:pt x="2833370" y="140970"/>
                  </a:cubicBezTo>
                  <a:cubicBezTo>
                    <a:pt x="2857500" y="139700"/>
                    <a:pt x="2891790" y="158750"/>
                    <a:pt x="2907030" y="175260"/>
                  </a:cubicBezTo>
                  <a:cubicBezTo>
                    <a:pt x="2919730" y="189230"/>
                    <a:pt x="2924810" y="209550"/>
                    <a:pt x="2924810" y="227330"/>
                  </a:cubicBezTo>
                  <a:cubicBezTo>
                    <a:pt x="2924810" y="245110"/>
                    <a:pt x="2919730" y="265430"/>
                    <a:pt x="2908300" y="279400"/>
                  </a:cubicBezTo>
                  <a:cubicBezTo>
                    <a:pt x="2893060" y="295910"/>
                    <a:pt x="2872740" y="308610"/>
                    <a:pt x="2834640" y="313690"/>
                  </a:cubicBezTo>
                  <a:cubicBezTo>
                    <a:pt x="2722880" y="330200"/>
                    <a:pt x="2326640" y="234950"/>
                    <a:pt x="2152650" y="218440"/>
                  </a:cubicBezTo>
                  <a:cubicBezTo>
                    <a:pt x="2045970" y="208280"/>
                    <a:pt x="2007870" y="208280"/>
                    <a:pt x="1893570" y="205740"/>
                  </a:cubicBezTo>
                  <a:cubicBezTo>
                    <a:pt x="1668780" y="200660"/>
                    <a:pt x="1121410" y="185420"/>
                    <a:pt x="896620" y="209550"/>
                  </a:cubicBezTo>
                  <a:cubicBezTo>
                    <a:pt x="781050" y="222250"/>
                    <a:pt x="721360" y="236220"/>
                    <a:pt x="635000" y="266700"/>
                  </a:cubicBezTo>
                  <a:cubicBezTo>
                    <a:pt x="543560" y="297180"/>
                    <a:pt x="439420" y="328930"/>
                    <a:pt x="360680" y="396240"/>
                  </a:cubicBezTo>
                  <a:cubicBezTo>
                    <a:pt x="274320" y="469900"/>
                    <a:pt x="190500" y="662940"/>
                    <a:pt x="147320" y="704850"/>
                  </a:cubicBezTo>
                  <a:cubicBezTo>
                    <a:pt x="133350" y="718820"/>
                    <a:pt x="127000" y="722630"/>
                    <a:pt x="113030" y="726440"/>
                  </a:cubicBezTo>
                  <a:cubicBezTo>
                    <a:pt x="96520" y="731520"/>
                    <a:pt x="68580" y="730250"/>
                    <a:pt x="53340" y="723900"/>
                  </a:cubicBezTo>
                  <a:cubicBezTo>
                    <a:pt x="39370" y="720090"/>
                    <a:pt x="29210" y="709930"/>
                    <a:pt x="20320" y="699770"/>
                  </a:cubicBezTo>
                  <a:cubicBezTo>
                    <a:pt x="11430" y="689610"/>
                    <a:pt x="5080" y="676910"/>
                    <a:pt x="2540" y="662940"/>
                  </a:cubicBezTo>
                  <a:cubicBezTo>
                    <a:pt x="0" y="646430"/>
                    <a:pt x="12700" y="604520"/>
                    <a:pt x="12700" y="604520"/>
                  </a:cubicBezTo>
                </a:path>
              </a:pathLst>
            </a:custGeom>
            <a:solidFill>
              <a:srgbClr val="AE612E"/>
            </a:solidFill>
            <a:ln cap="sq">
              <a:noFill/>
              <a:prstDash val="solid"/>
              <a:miter/>
            </a:ln>
          </p:spPr>
        </p:sp>
      </p:grpSp>
      <p:grpSp>
        <p:nvGrpSpPr>
          <p:cNvPr name="Group 12" id="12"/>
          <p:cNvGrpSpPr/>
          <p:nvPr/>
        </p:nvGrpSpPr>
        <p:grpSpPr>
          <a:xfrm rot="0">
            <a:off x="6671050" y="787821"/>
            <a:ext cx="194310" cy="197167"/>
            <a:chOff x="0" y="0"/>
            <a:chExt cx="259080" cy="262890"/>
          </a:xfrm>
        </p:grpSpPr>
        <p:sp>
          <p:nvSpPr>
            <p:cNvPr name="Freeform 13" id="13"/>
            <p:cNvSpPr/>
            <p:nvPr/>
          </p:nvSpPr>
          <p:spPr>
            <a:xfrm flipH="false" flipV="false" rot="0">
              <a:off x="43180" y="46990"/>
              <a:ext cx="161290" cy="167640"/>
            </a:xfrm>
            <a:custGeom>
              <a:avLst/>
              <a:gdLst/>
              <a:ahLst/>
              <a:cxnLst/>
              <a:rect r="r" b="b" t="t" l="l"/>
              <a:pathLst>
                <a:path h="167640" w="161290">
                  <a:moveTo>
                    <a:pt x="161290" y="58420"/>
                  </a:moveTo>
                  <a:cubicBezTo>
                    <a:pt x="157480" y="116840"/>
                    <a:pt x="133350" y="147320"/>
                    <a:pt x="116840" y="157480"/>
                  </a:cubicBezTo>
                  <a:cubicBezTo>
                    <a:pt x="104140" y="165100"/>
                    <a:pt x="91440" y="167640"/>
                    <a:pt x="77470" y="165100"/>
                  </a:cubicBezTo>
                  <a:cubicBezTo>
                    <a:pt x="58420" y="161290"/>
                    <a:pt x="24130" y="144780"/>
                    <a:pt x="12700" y="124460"/>
                  </a:cubicBezTo>
                  <a:cubicBezTo>
                    <a:pt x="0" y="105410"/>
                    <a:pt x="1270" y="67310"/>
                    <a:pt x="7620" y="48260"/>
                  </a:cubicBezTo>
                  <a:cubicBezTo>
                    <a:pt x="11430" y="34290"/>
                    <a:pt x="19050" y="25400"/>
                    <a:pt x="31750" y="17780"/>
                  </a:cubicBezTo>
                  <a:cubicBezTo>
                    <a:pt x="49530" y="7620"/>
                    <a:pt x="87630" y="0"/>
                    <a:pt x="107950" y="3810"/>
                  </a:cubicBezTo>
                  <a:cubicBezTo>
                    <a:pt x="121920" y="6350"/>
                    <a:pt x="140970" y="24130"/>
                    <a:pt x="140970" y="24130"/>
                  </a:cubicBezTo>
                </a:path>
              </a:pathLst>
            </a:custGeom>
            <a:solidFill>
              <a:srgbClr val="AE612E"/>
            </a:solidFill>
            <a:ln cap="sq">
              <a:noFill/>
              <a:prstDash val="solid"/>
              <a:miter/>
            </a:ln>
          </p:spPr>
        </p:sp>
      </p:grpSp>
      <p:grpSp>
        <p:nvGrpSpPr>
          <p:cNvPr name="Group 14" id="14"/>
          <p:cNvGrpSpPr/>
          <p:nvPr/>
        </p:nvGrpSpPr>
        <p:grpSpPr>
          <a:xfrm rot="0">
            <a:off x="10917794" y="9630491"/>
            <a:ext cx="194310" cy="197167"/>
            <a:chOff x="0" y="0"/>
            <a:chExt cx="259080" cy="262890"/>
          </a:xfrm>
        </p:grpSpPr>
        <p:sp>
          <p:nvSpPr>
            <p:cNvPr name="Freeform 15" id="15"/>
            <p:cNvSpPr/>
            <p:nvPr/>
          </p:nvSpPr>
          <p:spPr>
            <a:xfrm flipH="false" flipV="false" rot="0">
              <a:off x="43180" y="46990"/>
              <a:ext cx="161290" cy="167640"/>
            </a:xfrm>
            <a:custGeom>
              <a:avLst/>
              <a:gdLst/>
              <a:ahLst/>
              <a:cxnLst/>
              <a:rect r="r" b="b" t="t" l="l"/>
              <a:pathLst>
                <a:path h="167640" w="161290">
                  <a:moveTo>
                    <a:pt x="161290" y="58420"/>
                  </a:moveTo>
                  <a:cubicBezTo>
                    <a:pt x="157480" y="116840"/>
                    <a:pt x="133350" y="147320"/>
                    <a:pt x="116840" y="157480"/>
                  </a:cubicBezTo>
                  <a:cubicBezTo>
                    <a:pt x="104140" y="165100"/>
                    <a:pt x="91440" y="167640"/>
                    <a:pt x="77470" y="165100"/>
                  </a:cubicBezTo>
                  <a:cubicBezTo>
                    <a:pt x="58420" y="161290"/>
                    <a:pt x="24130" y="144780"/>
                    <a:pt x="12700" y="124460"/>
                  </a:cubicBezTo>
                  <a:cubicBezTo>
                    <a:pt x="0" y="105410"/>
                    <a:pt x="1270" y="67310"/>
                    <a:pt x="7620" y="48260"/>
                  </a:cubicBezTo>
                  <a:cubicBezTo>
                    <a:pt x="11430" y="34290"/>
                    <a:pt x="19050" y="25400"/>
                    <a:pt x="31750" y="17780"/>
                  </a:cubicBezTo>
                  <a:cubicBezTo>
                    <a:pt x="49530" y="7620"/>
                    <a:pt x="87630" y="0"/>
                    <a:pt x="107950" y="3810"/>
                  </a:cubicBezTo>
                  <a:cubicBezTo>
                    <a:pt x="121920" y="6350"/>
                    <a:pt x="140970" y="24130"/>
                    <a:pt x="140970" y="24130"/>
                  </a:cubicBezTo>
                </a:path>
              </a:pathLst>
            </a:custGeom>
            <a:solidFill>
              <a:srgbClr val="AE612E"/>
            </a:solidFill>
            <a:ln cap="sq">
              <a:noFill/>
              <a:prstDash val="solid"/>
              <a:miter/>
            </a:ln>
          </p:spPr>
        </p:sp>
      </p:grpSp>
      <p:sp>
        <p:nvSpPr>
          <p:cNvPr name="Freeform 16" id="16"/>
          <p:cNvSpPr/>
          <p:nvPr/>
        </p:nvSpPr>
        <p:spPr>
          <a:xfrm flipH="false" flipV="false" rot="1730226">
            <a:off x="390033" y="60996"/>
            <a:ext cx="3965171" cy="4114800"/>
          </a:xfrm>
          <a:custGeom>
            <a:avLst/>
            <a:gdLst/>
            <a:ahLst/>
            <a:cxnLst/>
            <a:rect r="r" b="b" t="t" l="l"/>
            <a:pathLst>
              <a:path h="4114800" w="3965171">
                <a:moveTo>
                  <a:pt x="0" y="0"/>
                </a:moveTo>
                <a:lnTo>
                  <a:pt x="3965171" y="0"/>
                </a:lnTo>
                <a:lnTo>
                  <a:pt x="39651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484999" y="3252880"/>
            <a:ext cx="1526588" cy="1624030"/>
          </a:xfrm>
          <a:custGeom>
            <a:avLst/>
            <a:gdLst/>
            <a:ahLst/>
            <a:cxnLst/>
            <a:rect r="r" b="b" t="t" l="l"/>
            <a:pathLst>
              <a:path h="1624030" w="1526588">
                <a:moveTo>
                  <a:pt x="0" y="0"/>
                </a:moveTo>
                <a:lnTo>
                  <a:pt x="1526588" y="0"/>
                </a:lnTo>
                <a:lnTo>
                  <a:pt x="1526588" y="1624030"/>
                </a:lnTo>
                <a:lnTo>
                  <a:pt x="0" y="1624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1191506">
            <a:off x="12018472" y="276069"/>
            <a:ext cx="1938869" cy="1790810"/>
          </a:xfrm>
          <a:custGeom>
            <a:avLst/>
            <a:gdLst/>
            <a:ahLst/>
            <a:cxnLst/>
            <a:rect r="r" b="b" t="t" l="l"/>
            <a:pathLst>
              <a:path h="1790810" w="1938869">
                <a:moveTo>
                  <a:pt x="0" y="0"/>
                </a:moveTo>
                <a:lnTo>
                  <a:pt x="1938869" y="0"/>
                </a:lnTo>
                <a:lnTo>
                  <a:pt x="1938869" y="1790810"/>
                </a:lnTo>
                <a:lnTo>
                  <a:pt x="0" y="17908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5461250" y="3792538"/>
            <a:ext cx="7167086" cy="2416174"/>
          </a:xfrm>
          <a:prstGeom prst="rect">
            <a:avLst/>
          </a:prstGeom>
        </p:spPr>
        <p:txBody>
          <a:bodyPr anchor="t" rtlCol="false" tIns="0" lIns="0" bIns="0" rIns="0">
            <a:spAutoFit/>
          </a:bodyPr>
          <a:lstStyle/>
          <a:p>
            <a:pPr algn="ctr">
              <a:lnSpc>
                <a:spcPts val="19600"/>
              </a:lnSpc>
              <a:spcBef>
                <a:spcPct val="0"/>
              </a:spcBef>
            </a:pPr>
            <a:r>
              <a:rPr lang="en-US" sz="14000">
                <a:solidFill>
                  <a:srgbClr val="AE612E"/>
                </a:solidFill>
                <a:latin typeface="Lilita One"/>
                <a:ea typeface="Lilita One"/>
                <a:cs typeface="Lilita One"/>
                <a:sym typeface="Lilita One"/>
              </a:rPr>
              <a:t>CONCEPT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EC"/>
        </a:solidFill>
      </p:bgPr>
    </p:bg>
    <p:spTree>
      <p:nvGrpSpPr>
        <p:cNvPr id="1" name=""/>
        <p:cNvGrpSpPr/>
        <p:nvPr/>
      </p:nvGrpSpPr>
      <p:grpSpPr>
        <a:xfrm>
          <a:off x="0" y="0"/>
          <a:ext cx="0" cy="0"/>
          <a:chOff x="0" y="0"/>
          <a:chExt cx="0" cy="0"/>
        </a:xfrm>
      </p:grpSpPr>
      <p:sp>
        <p:nvSpPr>
          <p:cNvPr name="Freeform 2" id="2"/>
          <p:cNvSpPr/>
          <p:nvPr/>
        </p:nvSpPr>
        <p:spPr>
          <a:xfrm flipH="false" flipV="false" rot="0">
            <a:off x="-1740716" y="-803687"/>
            <a:ext cx="6309610" cy="3975054"/>
          </a:xfrm>
          <a:custGeom>
            <a:avLst/>
            <a:gdLst/>
            <a:ahLst/>
            <a:cxnLst/>
            <a:rect r="r" b="b" t="t" l="l"/>
            <a:pathLst>
              <a:path h="3975054" w="6309610">
                <a:moveTo>
                  <a:pt x="0" y="0"/>
                </a:moveTo>
                <a:lnTo>
                  <a:pt x="6309610" y="0"/>
                </a:lnTo>
                <a:lnTo>
                  <a:pt x="6309610" y="3975054"/>
                </a:lnTo>
                <a:lnTo>
                  <a:pt x="0" y="3975054"/>
                </a:lnTo>
                <a:lnTo>
                  <a:pt x="0" y="0"/>
                </a:lnTo>
                <a:close/>
              </a:path>
            </a:pathLst>
          </a:custGeom>
          <a:blipFill>
            <a:blip r:embed="rId2"/>
            <a:stretch>
              <a:fillRect l="0" t="0" r="0" b="0"/>
            </a:stretch>
          </a:blipFill>
        </p:spPr>
      </p:sp>
      <p:sp>
        <p:nvSpPr>
          <p:cNvPr name="Freeform 3" id="3"/>
          <p:cNvSpPr/>
          <p:nvPr/>
        </p:nvSpPr>
        <p:spPr>
          <a:xfrm flipH="true" flipV="false" rot="5400000">
            <a:off x="-1211346" y="2307068"/>
            <a:ext cx="7877700" cy="7545529"/>
          </a:xfrm>
          <a:custGeom>
            <a:avLst/>
            <a:gdLst/>
            <a:ahLst/>
            <a:cxnLst/>
            <a:rect r="r" b="b" t="t" l="l"/>
            <a:pathLst>
              <a:path h="7545529" w="7877700">
                <a:moveTo>
                  <a:pt x="7877700" y="0"/>
                </a:moveTo>
                <a:lnTo>
                  <a:pt x="0" y="0"/>
                </a:lnTo>
                <a:lnTo>
                  <a:pt x="0" y="7545529"/>
                </a:lnTo>
                <a:lnTo>
                  <a:pt x="7877700" y="7545529"/>
                </a:lnTo>
                <a:lnTo>
                  <a:pt x="78777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60524" y="2067678"/>
            <a:ext cx="5584431" cy="8700955"/>
          </a:xfrm>
          <a:custGeom>
            <a:avLst/>
            <a:gdLst/>
            <a:ahLst/>
            <a:cxnLst/>
            <a:rect r="r" b="b" t="t" l="l"/>
            <a:pathLst>
              <a:path h="8700955" w="5584431">
                <a:moveTo>
                  <a:pt x="0" y="0"/>
                </a:moveTo>
                <a:lnTo>
                  <a:pt x="5584431" y="0"/>
                </a:lnTo>
                <a:lnTo>
                  <a:pt x="5584431" y="8700954"/>
                </a:lnTo>
                <a:lnTo>
                  <a:pt x="0" y="8700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7260" y="4961364"/>
            <a:ext cx="245948" cy="1482903"/>
            <a:chOff x="0" y="0"/>
            <a:chExt cx="433070" cy="2611120"/>
          </a:xfrm>
        </p:grpSpPr>
        <p:sp>
          <p:nvSpPr>
            <p:cNvPr name="Freeform 6" id="6"/>
            <p:cNvSpPr/>
            <p:nvPr/>
          </p:nvSpPr>
          <p:spPr>
            <a:xfrm flipH="false" flipV="false" rot="0">
              <a:off x="52070" y="49530"/>
              <a:ext cx="330200" cy="2512060"/>
            </a:xfrm>
            <a:custGeom>
              <a:avLst/>
              <a:gdLst/>
              <a:ahLst/>
              <a:cxnLst/>
              <a:rect r="r" b="b" t="t" l="l"/>
              <a:pathLst>
                <a:path h="2512060" w="330200">
                  <a:moveTo>
                    <a:pt x="0" y="2426970"/>
                  </a:moveTo>
                  <a:cubicBezTo>
                    <a:pt x="2540" y="1873250"/>
                    <a:pt x="15240" y="1802130"/>
                    <a:pt x="21590" y="1675130"/>
                  </a:cubicBezTo>
                  <a:cubicBezTo>
                    <a:pt x="29210" y="1474470"/>
                    <a:pt x="25400" y="1096010"/>
                    <a:pt x="30480" y="895350"/>
                  </a:cubicBezTo>
                  <a:cubicBezTo>
                    <a:pt x="34290" y="770890"/>
                    <a:pt x="35560" y="681990"/>
                    <a:pt x="43180" y="590550"/>
                  </a:cubicBezTo>
                  <a:cubicBezTo>
                    <a:pt x="49530" y="515620"/>
                    <a:pt x="53340" y="462280"/>
                    <a:pt x="68580" y="386080"/>
                  </a:cubicBezTo>
                  <a:cubicBezTo>
                    <a:pt x="87630" y="284480"/>
                    <a:pt x="130810" y="81280"/>
                    <a:pt x="158750" y="36830"/>
                  </a:cubicBezTo>
                  <a:cubicBezTo>
                    <a:pt x="166370" y="22860"/>
                    <a:pt x="171450" y="21590"/>
                    <a:pt x="181610" y="16510"/>
                  </a:cubicBezTo>
                  <a:cubicBezTo>
                    <a:pt x="196850" y="8890"/>
                    <a:pt x="222250" y="0"/>
                    <a:pt x="241300" y="2540"/>
                  </a:cubicBezTo>
                  <a:cubicBezTo>
                    <a:pt x="261620" y="3810"/>
                    <a:pt x="284480" y="17780"/>
                    <a:pt x="298450" y="27940"/>
                  </a:cubicBezTo>
                  <a:cubicBezTo>
                    <a:pt x="307340" y="34290"/>
                    <a:pt x="312420" y="43180"/>
                    <a:pt x="317500" y="52070"/>
                  </a:cubicBezTo>
                  <a:cubicBezTo>
                    <a:pt x="322580" y="60960"/>
                    <a:pt x="326390" y="69850"/>
                    <a:pt x="327660" y="81280"/>
                  </a:cubicBezTo>
                  <a:cubicBezTo>
                    <a:pt x="328930" y="97790"/>
                    <a:pt x="326390" y="125730"/>
                    <a:pt x="317500" y="142240"/>
                  </a:cubicBezTo>
                  <a:cubicBezTo>
                    <a:pt x="308610" y="160020"/>
                    <a:pt x="290830" y="176530"/>
                    <a:pt x="273050" y="185420"/>
                  </a:cubicBezTo>
                  <a:cubicBezTo>
                    <a:pt x="256540" y="193040"/>
                    <a:pt x="228600" y="194310"/>
                    <a:pt x="212090" y="193040"/>
                  </a:cubicBezTo>
                  <a:cubicBezTo>
                    <a:pt x="200660" y="190500"/>
                    <a:pt x="193040" y="187960"/>
                    <a:pt x="182880" y="181610"/>
                  </a:cubicBezTo>
                  <a:cubicBezTo>
                    <a:pt x="170180" y="171450"/>
                    <a:pt x="149860" y="152400"/>
                    <a:pt x="143510" y="134620"/>
                  </a:cubicBezTo>
                  <a:cubicBezTo>
                    <a:pt x="135890" y="116840"/>
                    <a:pt x="134620" y="91440"/>
                    <a:pt x="139700" y="73660"/>
                  </a:cubicBezTo>
                  <a:cubicBezTo>
                    <a:pt x="144780" y="54610"/>
                    <a:pt x="157480" y="34290"/>
                    <a:pt x="172720" y="21590"/>
                  </a:cubicBezTo>
                  <a:cubicBezTo>
                    <a:pt x="189230" y="10160"/>
                    <a:pt x="214630" y="2540"/>
                    <a:pt x="231140" y="1270"/>
                  </a:cubicBezTo>
                  <a:cubicBezTo>
                    <a:pt x="243840" y="0"/>
                    <a:pt x="251460" y="1270"/>
                    <a:pt x="262890" y="6350"/>
                  </a:cubicBezTo>
                  <a:cubicBezTo>
                    <a:pt x="278130" y="12700"/>
                    <a:pt x="300990" y="26670"/>
                    <a:pt x="311150" y="43180"/>
                  </a:cubicBezTo>
                  <a:cubicBezTo>
                    <a:pt x="322580" y="59690"/>
                    <a:pt x="327660" y="74930"/>
                    <a:pt x="328930" y="102870"/>
                  </a:cubicBezTo>
                  <a:cubicBezTo>
                    <a:pt x="330200" y="165100"/>
                    <a:pt x="271780" y="323850"/>
                    <a:pt x="255270" y="412750"/>
                  </a:cubicBezTo>
                  <a:cubicBezTo>
                    <a:pt x="242570" y="480060"/>
                    <a:pt x="238760" y="506730"/>
                    <a:pt x="231140" y="590550"/>
                  </a:cubicBezTo>
                  <a:cubicBezTo>
                    <a:pt x="213360" y="800100"/>
                    <a:pt x="210820" y="1435100"/>
                    <a:pt x="195580" y="1686560"/>
                  </a:cubicBezTo>
                  <a:cubicBezTo>
                    <a:pt x="186690" y="1817370"/>
                    <a:pt x="173990" y="1875790"/>
                    <a:pt x="168910" y="1986280"/>
                  </a:cubicBezTo>
                  <a:cubicBezTo>
                    <a:pt x="161290" y="2123440"/>
                    <a:pt x="187960" y="2372360"/>
                    <a:pt x="165100" y="2447290"/>
                  </a:cubicBezTo>
                  <a:cubicBezTo>
                    <a:pt x="156210" y="2473960"/>
                    <a:pt x="146050" y="2485390"/>
                    <a:pt x="130810" y="2495550"/>
                  </a:cubicBezTo>
                  <a:cubicBezTo>
                    <a:pt x="115570" y="2505710"/>
                    <a:pt x="91440" y="2512060"/>
                    <a:pt x="73660" y="2509520"/>
                  </a:cubicBezTo>
                  <a:cubicBezTo>
                    <a:pt x="54610" y="2508250"/>
                    <a:pt x="33020" y="2496820"/>
                    <a:pt x="20320" y="2482850"/>
                  </a:cubicBezTo>
                  <a:cubicBezTo>
                    <a:pt x="8890" y="2468880"/>
                    <a:pt x="0" y="2426970"/>
                    <a:pt x="0" y="2426970"/>
                  </a:cubicBezTo>
                </a:path>
              </a:pathLst>
            </a:custGeom>
            <a:solidFill>
              <a:srgbClr val="AE612E"/>
            </a:solidFill>
            <a:ln cap="sq">
              <a:noFill/>
              <a:prstDash val="solid"/>
              <a:miter/>
            </a:ln>
          </p:spPr>
        </p:sp>
      </p:grpSp>
      <p:grpSp>
        <p:nvGrpSpPr>
          <p:cNvPr name="Group 7" id="7"/>
          <p:cNvGrpSpPr/>
          <p:nvPr/>
        </p:nvGrpSpPr>
        <p:grpSpPr>
          <a:xfrm rot="0">
            <a:off x="156666" y="4623915"/>
            <a:ext cx="147136" cy="147136"/>
            <a:chOff x="0" y="0"/>
            <a:chExt cx="259080" cy="259080"/>
          </a:xfrm>
        </p:grpSpPr>
        <p:sp>
          <p:nvSpPr>
            <p:cNvPr name="Freeform 8" id="8"/>
            <p:cNvSpPr/>
            <p:nvPr/>
          </p:nvSpPr>
          <p:spPr>
            <a:xfrm flipH="false" flipV="false" rot="0">
              <a:off x="44450" y="49530"/>
              <a:ext cx="160020" cy="167640"/>
            </a:xfrm>
            <a:custGeom>
              <a:avLst/>
              <a:gdLst/>
              <a:ahLst/>
              <a:cxnLst/>
              <a:rect r="r" b="b" t="t" l="l"/>
              <a:pathLst>
                <a:path h="167640" w="160020">
                  <a:moveTo>
                    <a:pt x="160020" y="58420"/>
                  </a:moveTo>
                  <a:cubicBezTo>
                    <a:pt x="156210" y="116840"/>
                    <a:pt x="135890" y="148590"/>
                    <a:pt x="115570" y="158750"/>
                  </a:cubicBezTo>
                  <a:cubicBezTo>
                    <a:pt x="95250" y="167640"/>
                    <a:pt x="57150" y="161290"/>
                    <a:pt x="39370" y="153670"/>
                  </a:cubicBezTo>
                  <a:cubicBezTo>
                    <a:pt x="25400" y="147320"/>
                    <a:pt x="16510" y="138430"/>
                    <a:pt x="11430" y="125730"/>
                  </a:cubicBezTo>
                  <a:cubicBezTo>
                    <a:pt x="2540" y="107950"/>
                    <a:pt x="0" y="68580"/>
                    <a:pt x="6350" y="49530"/>
                  </a:cubicBezTo>
                  <a:cubicBezTo>
                    <a:pt x="10160" y="35560"/>
                    <a:pt x="20320" y="25400"/>
                    <a:pt x="30480" y="17780"/>
                  </a:cubicBezTo>
                  <a:cubicBezTo>
                    <a:pt x="40640" y="10160"/>
                    <a:pt x="52070" y="2540"/>
                    <a:pt x="66040" y="1270"/>
                  </a:cubicBezTo>
                  <a:cubicBezTo>
                    <a:pt x="86360" y="0"/>
                    <a:pt x="139700" y="24130"/>
                    <a:pt x="139700" y="24130"/>
                  </a:cubicBezTo>
                </a:path>
              </a:pathLst>
            </a:custGeom>
            <a:solidFill>
              <a:srgbClr val="AE612E"/>
            </a:solidFill>
            <a:ln cap="sq">
              <a:noFill/>
              <a:prstDash val="solid"/>
              <a:miter/>
            </a:ln>
          </p:spPr>
        </p:sp>
      </p:grpSp>
      <p:grpSp>
        <p:nvGrpSpPr>
          <p:cNvPr name="Group 9" id="9"/>
          <p:cNvGrpSpPr/>
          <p:nvPr/>
        </p:nvGrpSpPr>
        <p:grpSpPr>
          <a:xfrm rot="0">
            <a:off x="3324274" y="3987322"/>
            <a:ext cx="1626433" cy="165889"/>
            <a:chOff x="0" y="0"/>
            <a:chExt cx="2863850" cy="292100"/>
          </a:xfrm>
        </p:grpSpPr>
        <p:sp>
          <p:nvSpPr>
            <p:cNvPr name="Freeform 10" id="10"/>
            <p:cNvSpPr/>
            <p:nvPr/>
          </p:nvSpPr>
          <p:spPr>
            <a:xfrm flipH="false" flipV="false" rot="0">
              <a:off x="48260" y="50800"/>
              <a:ext cx="2764790" cy="226060"/>
            </a:xfrm>
            <a:custGeom>
              <a:avLst/>
              <a:gdLst/>
              <a:ahLst/>
              <a:cxnLst/>
              <a:rect r="r" b="b" t="t" l="l"/>
              <a:pathLst>
                <a:path h="226060" w="2764790">
                  <a:moveTo>
                    <a:pt x="86360" y="0"/>
                  </a:moveTo>
                  <a:cubicBezTo>
                    <a:pt x="2689860" y="6350"/>
                    <a:pt x="2691130" y="5080"/>
                    <a:pt x="2701290" y="10160"/>
                  </a:cubicBezTo>
                  <a:cubicBezTo>
                    <a:pt x="2716530" y="16510"/>
                    <a:pt x="2738120" y="33020"/>
                    <a:pt x="2748280" y="45720"/>
                  </a:cubicBezTo>
                  <a:cubicBezTo>
                    <a:pt x="2755900" y="54610"/>
                    <a:pt x="2758440" y="62230"/>
                    <a:pt x="2760980" y="73660"/>
                  </a:cubicBezTo>
                  <a:cubicBezTo>
                    <a:pt x="2764790" y="88900"/>
                    <a:pt x="2762250" y="116840"/>
                    <a:pt x="2758440" y="132080"/>
                  </a:cubicBezTo>
                  <a:cubicBezTo>
                    <a:pt x="2754630" y="143510"/>
                    <a:pt x="2750820" y="149860"/>
                    <a:pt x="2741930" y="158750"/>
                  </a:cubicBezTo>
                  <a:cubicBezTo>
                    <a:pt x="2731770" y="168910"/>
                    <a:pt x="2710180" y="184150"/>
                    <a:pt x="2691130" y="189230"/>
                  </a:cubicBezTo>
                  <a:cubicBezTo>
                    <a:pt x="2673350" y="193040"/>
                    <a:pt x="2647950" y="187960"/>
                    <a:pt x="2632710" y="182880"/>
                  </a:cubicBezTo>
                  <a:cubicBezTo>
                    <a:pt x="2621280" y="179070"/>
                    <a:pt x="2614930" y="172720"/>
                    <a:pt x="2607310" y="165100"/>
                  </a:cubicBezTo>
                  <a:cubicBezTo>
                    <a:pt x="2600960" y="158750"/>
                    <a:pt x="2593340" y="152400"/>
                    <a:pt x="2589530" y="140970"/>
                  </a:cubicBezTo>
                  <a:cubicBezTo>
                    <a:pt x="2583180" y="127000"/>
                    <a:pt x="2576830" y="101600"/>
                    <a:pt x="2579370" y="82550"/>
                  </a:cubicBezTo>
                  <a:cubicBezTo>
                    <a:pt x="2583180" y="64770"/>
                    <a:pt x="2597150" y="41910"/>
                    <a:pt x="2607310" y="30480"/>
                  </a:cubicBezTo>
                  <a:cubicBezTo>
                    <a:pt x="2614930" y="21590"/>
                    <a:pt x="2621280" y="17780"/>
                    <a:pt x="2632710" y="13970"/>
                  </a:cubicBezTo>
                  <a:cubicBezTo>
                    <a:pt x="2647950" y="7620"/>
                    <a:pt x="2675890" y="5080"/>
                    <a:pt x="2691130" y="7620"/>
                  </a:cubicBezTo>
                  <a:cubicBezTo>
                    <a:pt x="2702560" y="8890"/>
                    <a:pt x="2710180" y="11430"/>
                    <a:pt x="2719070" y="17780"/>
                  </a:cubicBezTo>
                  <a:cubicBezTo>
                    <a:pt x="2733040" y="27940"/>
                    <a:pt x="2750820" y="49530"/>
                    <a:pt x="2758440" y="63500"/>
                  </a:cubicBezTo>
                  <a:cubicBezTo>
                    <a:pt x="2763520" y="73660"/>
                    <a:pt x="2764790" y="81280"/>
                    <a:pt x="2764790" y="92710"/>
                  </a:cubicBezTo>
                  <a:cubicBezTo>
                    <a:pt x="2763520" y="109220"/>
                    <a:pt x="2755900" y="135890"/>
                    <a:pt x="2748280" y="149860"/>
                  </a:cubicBezTo>
                  <a:cubicBezTo>
                    <a:pt x="2743200" y="160020"/>
                    <a:pt x="2736850" y="166370"/>
                    <a:pt x="2727960" y="171450"/>
                  </a:cubicBezTo>
                  <a:cubicBezTo>
                    <a:pt x="2713990" y="180340"/>
                    <a:pt x="2705100" y="185420"/>
                    <a:pt x="2672080" y="190500"/>
                  </a:cubicBezTo>
                  <a:cubicBezTo>
                    <a:pt x="2451100" y="226060"/>
                    <a:pt x="274320" y="191770"/>
                    <a:pt x="86360" y="167640"/>
                  </a:cubicBezTo>
                  <a:cubicBezTo>
                    <a:pt x="62230" y="165100"/>
                    <a:pt x="58420" y="165100"/>
                    <a:pt x="46990" y="158750"/>
                  </a:cubicBezTo>
                  <a:cubicBezTo>
                    <a:pt x="35560" y="152400"/>
                    <a:pt x="24130" y="143510"/>
                    <a:pt x="16510" y="132080"/>
                  </a:cubicBezTo>
                  <a:cubicBezTo>
                    <a:pt x="7620" y="116840"/>
                    <a:pt x="0" y="92710"/>
                    <a:pt x="2540" y="74930"/>
                  </a:cubicBezTo>
                  <a:cubicBezTo>
                    <a:pt x="5080" y="55880"/>
                    <a:pt x="16510" y="34290"/>
                    <a:pt x="30480" y="21590"/>
                  </a:cubicBezTo>
                  <a:cubicBezTo>
                    <a:pt x="44450" y="8890"/>
                    <a:pt x="86360" y="0"/>
                    <a:pt x="86360" y="0"/>
                  </a:cubicBezTo>
                </a:path>
              </a:pathLst>
            </a:custGeom>
            <a:solidFill>
              <a:srgbClr val="AE612E"/>
            </a:solidFill>
            <a:ln cap="sq">
              <a:noFill/>
              <a:prstDash val="solid"/>
              <a:miter/>
            </a:ln>
          </p:spPr>
        </p:sp>
      </p:grpSp>
      <p:grpSp>
        <p:nvGrpSpPr>
          <p:cNvPr name="Group 11" id="11"/>
          <p:cNvGrpSpPr/>
          <p:nvPr/>
        </p:nvGrpSpPr>
        <p:grpSpPr>
          <a:xfrm rot="0">
            <a:off x="2624655" y="9380024"/>
            <a:ext cx="3025669" cy="167331"/>
            <a:chOff x="0" y="0"/>
            <a:chExt cx="5327650" cy="294640"/>
          </a:xfrm>
        </p:grpSpPr>
        <p:sp>
          <p:nvSpPr>
            <p:cNvPr name="Freeform 12" id="12"/>
            <p:cNvSpPr/>
            <p:nvPr/>
          </p:nvSpPr>
          <p:spPr>
            <a:xfrm flipH="false" flipV="false" rot="0">
              <a:off x="48260" y="46990"/>
              <a:ext cx="5232400" cy="240030"/>
            </a:xfrm>
            <a:custGeom>
              <a:avLst/>
              <a:gdLst/>
              <a:ahLst/>
              <a:cxnLst/>
              <a:rect r="r" b="b" t="t" l="l"/>
              <a:pathLst>
                <a:path h="240030" w="5232400">
                  <a:moveTo>
                    <a:pt x="86360" y="22860"/>
                  </a:moveTo>
                  <a:cubicBezTo>
                    <a:pt x="3710940" y="24130"/>
                    <a:pt x="3723640" y="16510"/>
                    <a:pt x="3840480" y="12700"/>
                  </a:cubicBezTo>
                  <a:cubicBezTo>
                    <a:pt x="4060190" y="5080"/>
                    <a:pt x="4547870" y="0"/>
                    <a:pt x="4786630" y="3810"/>
                  </a:cubicBezTo>
                  <a:cubicBezTo>
                    <a:pt x="4933950" y="6350"/>
                    <a:pt x="5076190" y="5080"/>
                    <a:pt x="5142230" y="17780"/>
                  </a:cubicBezTo>
                  <a:cubicBezTo>
                    <a:pt x="5168900" y="22860"/>
                    <a:pt x="5181600" y="25400"/>
                    <a:pt x="5195570" y="35560"/>
                  </a:cubicBezTo>
                  <a:cubicBezTo>
                    <a:pt x="5210810" y="46990"/>
                    <a:pt x="5223510" y="66040"/>
                    <a:pt x="5227320" y="83820"/>
                  </a:cubicBezTo>
                  <a:cubicBezTo>
                    <a:pt x="5232400" y="100330"/>
                    <a:pt x="5231130" y="123190"/>
                    <a:pt x="5224780" y="140970"/>
                  </a:cubicBezTo>
                  <a:cubicBezTo>
                    <a:pt x="5217160" y="157480"/>
                    <a:pt x="5203190" y="173990"/>
                    <a:pt x="5186680" y="184150"/>
                  </a:cubicBezTo>
                  <a:cubicBezTo>
                    <a:pt x="5171440" y="193040"/>
                    <a:pt x="5149850" y="199390"/>
                    <a:pt x="5132070" y="195580"/>
                  </a:cubicBezTo>
                  <a:cubicBezTo>
                    <a:pt x="5109210" y="191770"/>
                    <a:pt x="5074920" y="167640"/>
                    <a:pt x="5062220" y="148590"/>
                  </a:cubicBezTo>
                  <a:cubicBezTo>
                    <a:pt x="5052060" y="132080"/>
                    <a:pt x="5048250" y="110490"/>
                    <a:pt x="5053330" y="91440"/>
                  </a:cubicBezTo>
                  <a:cubicBezTo>
                    <a:pt x="5059680" y="69850"/>
                    <a:pt x="5082540" y="35560"/>
                    <a:pt x="5104130" y="25400"/>
                  </a:cubicBezTo>
                  <a:cubicBezTo>
                    <a:pt x="5126990" y="15240"/>
                    <a:pt x="5167630" y="20320"/>
                    <a:pt x="5187950" y="30480"/>
                  </a:cubicBezTo>
                  <a:cubicBezTo>
                    <a:pt x="5205730" y="39370"/>
                    <a:pt x="5218430" y="57150"/>
                    <a:pt x="5224780" y="74930"/>
                  </a:cubicBezTo>
                  <a:cubicBezTo>
                    <a:pt x="5231130" y="91440"/>
                    <a:pt x="5232400" y="114300"/>
                    <a:pt x="5227320" y="130810"/>
                  </a:cubicBezTo>
                  <a:cubicBezTo>
                    <a:pt x="5222240" y="148590"/>
                    <a:pt x="5209540" y="167640"/>
                    <a:pt x="5195570" y="177800"/>
                  </a:cubicBezTo>
                  <a:cubicBezTo>
                    <a:pt x="5180330" y="189230"/>
                    <a:pt x="5167630" y="193040"/>
                    <a:pt x="5140960" y="196850"/>
                  </a:cubicBezTo>
                  <a:cubicBezTo>
                    <a:pt x="5074920" y="205740"/>
                    <a:pt x="4925060" y="181610"/>
                    <a:pt x="4786630" y="177800"/>
                  </a:cubicBezTo>
                  <a:cubicBezTo>
                    <a:pt x="4592320" y="172720"/>
                    <a:pt x="4286250" y="170180"/>
                    <a:pt x="4085590" y="172720"/>
                  </a:cubicBezTo>
                  <a:cubicBezTo>
                    <a:pt x="3937000" y="175260"/>
                    <a:pt x="3891280" y="182880"/>
                    <a:pt x="3694430" y="186690"/>
                  </a:cubicBezTo>
                  <a:cubicBezTo>
                    <a:pt x="3098800" y="198120"/>
                    <a:pt x="351790" y="240030"/>
                    <a:pt x="86360" y="190500"/>
                  </a:cubicBezTo>
                  <a:cubicBezTo>
                    <a:pt x="52070" y="185420"/>
                    <a:pt x="44450" y="181610"/>
                    <a:pt x="30480" y="170180"/>
                  </a:cubicBezTo>
                  <a:cubicBezTo>
                    <a:pt x="16510" y="157480"/>
                    <a:pt x="6350" y="133350"/>
                    <a:pt x="2540" y="116840"/>
                  </a:cubicBezTo>
                  <a:cubicBezTo>
                    <a:pt x="0" y="102870"/>
                    <a:pt x="2540" y="88900"/>
                    <a:pt x="7620" y="77470"/>
                  </a:cubicBezTo>
                  <a:cubicBezTo>
                    <a:pt x="12700" y="64770"/>
                    <a:pt x="19050" y="52070"/>
                    <a:pt x="30480" y="44450"/>
                  </a:cubicBezTo>
                  <a:cubicBezTo>
                    <a:pt x="44450" y="33020"/>
                    <a:pt x="86360" y="22860"/>
                    <a:pt x="86360" y="22860"/>
                  </a:cubicBezTo>
                </a:path>
              </a:pathLst>
            </a:custGeom>
            <a:solidFill>
              <a:srgbClr val="AE612E"/>
            </a:solidFill>
            <a:ln cap="sq">
              <a:noFill/>
              <a:prstDash val="solid"/>
              <a:miter/>
            </a:ln>
          </p:spPr>
        </p:sp>
      </p:grpSp>
      <p:grpSp>
        <p:nvGrpSpPr>
          <p:cNvPr name="Group 13" id="13"/>
          <p:cNvGrpSpPr/>
          <p:nvPr/>
        </p:nvGrpSpPr>
        <p:grpSpPr>
          <a:xfrm rot="0">
            <a:off x="5937034" y="9371329"/>
            <a:ext cx="145694" cy="145694"/>
            <a:chOff x="0" y="0"/>
            <a:chExt cx="256540" cy="256540"/>
          </a:xfrm>
        </p:grpSpPr>
        <p:sp>
          <p:nvSpPr>
            <p:cNvPr name="Freeform 14" id="14"/>
            <p:cNvSpPr/>
            <p:nvPr/>
          </p:nvSpPr>
          <p:spPr>
            <a:xfrm flipH="false" flipV="false" rot="0">
              <a:off x="45720" y="46990"/>
              <a:ext cx="160020" cy="163830"/>
            </a:xfrm>
            <a:custGeom>
              <a:avLst/>
              <a:gdLst/>
              <a:ahLst/>
              <a:cxnLst/>
              <a:rect r="r" b="b" t="t" l="l"/>
              <a:pathLst>
                <a:path h="163830" w="160020">
                  <a:moveTo>
                    <a:pt x="160020" y="58420"/>
                  </a:moveTo>
                  <a:cubicBezTo>
                    <a:pt x="138430" y="146050"/>
                    <a:pt x="128270" y="153670"/>
                    <a:pt x="114300" y="157480"/>
                  </a:cubicBezTo>
                  <a:cubicBezTo>
                    <a:pt x="95250" y="163830"/>
                    <a:pt x="55880" y="161290"/>
                    <a:pt x="38100" y="152400"/>
                  </a:cubicBezTo>
                  <a:cubicBezTo>
                    <a:pt x="25400" y="147320"/>
                    <a:pt x="16510" y="138430"/>
                    <a:pt x="10160" y="124460"/>
                  </a:cubicBezTo>
                  <a:cubicBezTo>
                    <a:pt x="2540" y="106680"/>
                    <a:pt x="0" y="67310"/>
                    <a:pt x="5080" y="48260"/>
                  </a:cubicBezTo>
                  <a:cubicBezTo>
                    <a:pt x="10160" y="34290"/>
                    <a:pt x="17780" y="25400"/>
                    <a:pt x="30480" y="17780"/>
                  </a:cubicBezTo>
                  <a:cubicBezTo>
                    <a:pt x="46990" y="7620"/>
                    <a:pt x="86360" y="0"/>
                    <a:pt x="105410" y="3810"/>
                  </a:cubicBezTo>
                  <a:cubicBezTo>
                    <a:pt x="119380" y="6350"/>
                    <a:pt x="139700" y="24130"/>
                    <a:pt x="139700" y="24130"/>
                  </a:cubicBezTo>
                </a:path>
              </a:pathLst>
            </a:custGeom>
            <a:solidFill>
              <a:srgbClr val="AE612E"/>
            </a:solidFill>
            <a:ln cap="sq">
              <a:noFill/>
              <a:prstDash val="solid"/>
              <a:miter/>
            </a:ln>
          </p:spPr>
        </p:sp>
      </p:grpSp>
      <p:grpSp>
        <p:nvGrpSpPr>
          <p:cNvPr name="Group 15" id="15"/>
          <p:cNvGrpSpPr/>
          <p:nvPr/>
        </p:nvGrpSpPr>
        <p:grpSpPr>
          <a:xfrm rot="0">
            <a:off x="2193211" y="9458021"/>
            <a:ext cx="145694" cy="149300"/>
            <a:chOff x="0" y="0"/>
            <a:chExt cx="256540" cy="262890"/>
          </a:xfrm>
        </p:grpSpPr>
        <p:sp>
          <p:nvSpPr>
            <p:cNvPr name="Freeform 16" id="16"/>
            <p:cNvSpPr/>
            <p:nvPr/>
          </p:nvSpPr>
          <p:spPr>
            <a:xfrm flipH="false" flipV="false" rot="0">
              <a:off x="44450" y="46990"/>
              <a:ext cx="161290" cy="167640"/>
            </a:xfrm>
            <a:custGeom>
              <a:avLst/>
              <a:gdLst/>
              <a:ahLst/>
              <a:cxnLst/>
              <a:rect r="r" b="b" t="t" l="l"/>
              <a:pathLst>
                <a:path h="167640" w="161290">
                  <a:moveTo>
                    <a:pt x="161290" y="58420"/>
                  </a:moveTo>
                  <a:cubicBezTo>
                    <a:pt x="139700" y="146050"/>
                    <a:pt x="128270" y="152400"/>
                    <a:pt x="115570" y="157480"/>
                  </a:cubicBezTo>
                  <a:cubicBezTo>
                    <a:pt x="104140" y="162560"/>
                    <a:pt x="91440" y="167640"/>
                    <a:pt x="77470" y="165100"/>
                  </a:cubicBezTo>
                  <a:cubicBezTo>
                    <a:pt x="57150" y="161290"/>
                    <a:pt x="22860" y="144780"/>
                    <a:pt x="11430" y="125730"/>
                  </a:cubicBezTo>
                  <a:cubicBezTo>
                    <a:pt x="0" y="105410"/>
                    <a:pt x="1270" y="67310"/>
                    <a:pt x="635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grpSp>
        <p:nvGrpSpPr>
          <p:cNvPr name="Group 17" id="17"/>
          <p:cNvGrpSpPr/>
          <p:nvPr/>
        </p:nvGrpSpPr>
        <p:grpSpPr>
          <a:xfrm rot="0">
            <a:off x="8187483" y="5467119"/>
            <a:ext cx="154423" cy="707425"/>
            <a:chOff x="0" y="0"/>
            <a:chExt cx="281940" cy="1291590"/>
          </a:xfrm>
        </p:grpSpPr>
        <p:sp>
          <p:nvSpPr>
            <p:cNvPr name="Freeform 18" id="18"/>
            <p:cNvSpPr/>
            <p:nvPr/>
          </p:nvSpPr>
          <p:spPr>
            <a:xfrm flipH="false" flipV="false" rot="0">
              <a:off x="15240" y="49530"/>
              <a:ext cx="218440" cy="1191260"/>
            </a:xfrm>
            <a:custGeom>
              <a:avLst/>
              <a:gdLst/>
              <a:ahLst/>
              <a:cxnLst/>
              <a:rect r="r" b="b" t="t" l="l"/>
              <a:pathLst>
                <a:path h="1191260" w="218440">
                  <a:moveTo>
                    <a:pt x="210820" y="85090"/>
                  </a:moveTo>
                  <a:cubicBezTo>
                    <a:pt x="203200" y="1156970"/>
                    <a:pt x="194310" y="1165860"/>
                    <a:pt x="176530" y="1174750"/>
                  </a:cubicBezTo>
                  <a:cubicBezTo>
                    <a:pt x="156210" y="1186180"/>
                    <a:pt x="115570" y="1191260"/>
                    <a:pt x="92710" y="1184910"/>
                  </a:cubicBezTo>
                  <a:cubicBezTo>
                    <a:pt x="73660" y="1178560"/>
                    <a:pt x="57150" y="1162050"/>
                    <a:pt x="48260" y="1146810"/>
                  </a:cubicBezTo>
                  <a:cubicBezTo>
                    <a:pt x="39370" y="1131570"/>
                    <a:pt x="34290" y="1108710"/>
                    <a:pt x="35560" y="1089660"/>
                  </a:cubicBezTo>
                  <a:cubicBezTo>
                    <a:pt x="38100" y="1071880"/>
                    <a:pt x="45720" y="1050290"/>
                    <a:pt x="59690" y="1037590"/>
                  </a:cubicBezTo>
                  <a:cubicBezTo>
                    <a:pt x="77470" y="1022350"/>
                    <a:pt x="116840" y="1008380"/>
                    <a:pt x="140970" y="1010920"/>
                  </a:cubicBezTo>
                  <a:cubicBezTo>
                    <a:pt x="160020" y="1012190"/>
                    <a:pt x="180340" y="1022350"/>
                    <a:pt x="191770" y="1037590"/>
                  </a:cubicBezTo>
                  <a:cubicBezTo>
                    <a:pt x="207010" y="1055370"/>
                    <a:pt x="218440" y="1096010"/>
                    <a:pt x="214630" y="1120140"/>
                  </a:cubicBezTo>
                  <a:cubicBezTo>
                    <a:pt x="212090" y="1139190"/>
                    <a:pt x="199390" y="1156970"/>
                    <a:pt x="185420" y="1169670"/>
                  </a:cubicBezTo>
                  <a:cubicBezTo>
                    <a:pt x="171450" y="1181100"/>
                    <a:pt x="149860" y="1189990"/>
                    <a:pt x="130810" y="1191260"/>
                  </a:cubicBezTo>
                  <a:cubicBezTo>
                    <a:pt x="113030" y="1191260"/>
                    <a:pt x="90170" y="1187450"/>
                    <a:pt x="74930" y="1174750"/>
                  </a:cubicBezTo>
                  <a:cubicBezTo>
                    <a:pt x="57150" y="1160780"/>
                    <a:pt x="45720" y="1141730"/>
                    <a:pt x="35560" y="1099820"/>
                  </a:cubicBezTo>
                  <a:cubicBezTo>
                    <a:pt x="0" y="955040"/>
                    <a:pt x="5080" y="186690"/>
                    <a:pt x="44450" y="64770"/>
                  </a:cubicBezTo>
                  <a:cubicBezTo>
                    <a:pt x="53340" y="35560"/>
                    <a:pt x="63500" y="26670"/>
                    <a:pt x="78740" y="16510"/>
                  </a:cubicBezTo>
                  <a:cubicBezTo>
                    <a:pt x="93980" y="5080"/>
                    <a:pt x="118110" y="0"/>
                    <a:pt x="135890" y="1270"/>
                  </a:cubicBezTo>
                  <a:cubicBezTo>
                    <a:pt x="154940" y="3810"/>
                    <a:pt x="176530" y="15240"/>
                    <a:pt x="189230" y="29210"/>
                  </a:cubicBezTo>
                  <a:cubicBezTo>
                    <a:pt x="201930" y="43180"/>
                    <a:pt x="210820" y="85090"/>
                    <a:pt x="210820" y="85090"/>
                  </a:cubicBezTo>
                </a:path>
              </a:pathLst>
            </a:custGeom>
            <a:solidFill>
              <a:srgbClr val="AE612E"/>
            </a:solidFill>
            <a:ln cap="sq">
              <a:noFill/>
              <a:prstDash val="solid"/>
              <a:miter/>
            </a:ln>
          </p:spPr>
        </p:sp>
      </p:grpSp>
      <p:grpSp>
        <p:nvGrpSpPr>
          <p:cNvPr name="Group 19" id="19"/>
          <p:cNvGrpSpPr/>
          <p:nvPr/>
        </p:nvGrpSpPr>
        <p:grpSpPr>
          <a:xfrm rot="0">
            <a:off x="8310360" y="6430020"/>
            <a:ext cx="140511" cy="140511"/>
            <a:chOff x="0" y="0"/>
            <a:chExt cx="256540" cy="256540"/>
          </a:xfrm>
        </p:grpSpPr>
        <p:sp>
          <p:nvSpPr>
            <p:cNvPr name="Freeform 20" id="20"/>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8750"/>
                  </a:cubicBezTo>
                  <a:cubicBezTo>
                    <a:pt x="96520" y="163830"/>
                    <a:pt x="57150" y="161290"/>
                    <a:pt x="39370" y="153670"/>
                  </a:cubicBezTo>
                  <a:cubicBezTo>
                    <a:pt x="25400" y="147320"/>
                    <a:pt x="16510" y="138430"/>
                    <a:pt x="11430" y="125730"/>
                  </a:cubicBezTo>
                  <a:cubicBezTo>
                    <a:pt x="2540" y="107950"/>
                    <a:pt x="0" y="68580"/>
                    <a:pt x="6350" y="4953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sp>
        <p:nvSpPr>
          <p:cNvPr name="Freeform 21" id="21"/>
          <p:cNvSpPr/>
          <p:nvPr/>
        </p:nvSpPr>
        <p:spPr>
          <a:xfrm flipH="false" flipV="false" rot="0">
            <a:off x="14400510" y="-377856"/>
            <a:ext cx="5554158" cy="3874025"/>
          </a:xfrm>
          <a:custGeom>
            <a:avLst/>
            <a:gdLst/>
            <a:ahLst/>
            <a:cxnLst/>
            <a:rect r="r" b="b" t="t" l="l"/>
            <a:pathLst>
              <a:path h="3874025" w="5554158">
                <a:moveTo>
                  <a:pt x="0" y="0"/>
                </a:moveTo>
                <a:lnTo>
                  <a:pt x="5554157" y="0"/>
                </a:lnTo>
                <a:lnTo>
                  <a:pt x="5554157" y="3874025"/>
                </a:lnTo>
                <a:lnTo>
                  <a:pt x="0" y="3874025"/>
                </a:lnTo>
                <a:lnTo>
                  <a:pt x="0" y="0"/>
                </a:lnTo>
                <a:close/>
              </a:path>
            </a:pathLst>
          </a:custGeom>
          <a:blipFill>
            <a:blip r:embed="rId7"/>
            <a:stretch>
              <a:fillRect l="0" t="0" r="0" b="0"/>
            </a:stretch>
          </a:blipFill>
        </p:spPr>
      </p:sp>
      <p:sp>
        <p:nvSpPr>
          <p:cNvPr name="Freeform 22" id="22"/>
          <p:cNvSpPr/>
          <p:nvPr/>
        </p:nvSpPr>
        <p:spPr>
          <a:xfrm flipH="true" flipV="false" rot="5400000">
            <a:off x="12541758" y="-599651"/>
            <a:ext cx="9572602" cy="9168964"/>
          </a:xfrm>
          <a:custGeom>
            <a:avLst/>
            <a:gdLst/>
            <a:ahLst/>
            <a:cxnLst/>
            <a:rect r="r" b="b" t="t" l="l"/>
            <a:pathLst>
              <a:path h="9168964" w="9572602">
                <a:moveTo>
                  <a:pt x="9572603" y="0"/>
                </a:moveTo>
                <a:lnTo>
                  <a:pt x="0" y="0"/>
                </a:lnTo>
                <a:lnTo>
                  <a:pt x="0" y="9168964"/>
                </a:lnTo>
                <a:lnTo>
                  <a:pt x="9572603" y="9168964"/>
                </a:lnTo>
                <a:lnTo>
                  <a:pt x="957260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5400000">
            <a:off x="10727562" y="2073559"/>
            <a:ext cx="5537819" cy="8628330"/>
          </a:xfrm>
          <a:custGeom>
            <a:avLst/>
            <a:gdLst/>
            <a:ahLst/>
            <a:cxnLst/>
            <a:rect r="r" b="b" t="t" l="l"/>
            <a:pathLst>
              <a:path h="8628330" w="5537819">
                <a:moveTo>
                  <a:pt x="0" y="0"/>
                </a:moveTo>
                <a:lnTo>
                  <a:pt x="5537820" y="0"/>
                </a:lnTo>
                <a:lnTo>
                  <a:pt x="5537820" y="8628330"/>
                </a:lnTo>
                <a:lnTo>
                  <a:pt x="0" y="8628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8994568" y="4153211"/>
            <a:ext cx="298865" cy="1801952"/>
            <a:chOff x="0" y="0"/>
            <a:chExt cx="433070" cy="2611120"/>
          </a:xfrm>
        </p:grpSpPr>
        <p:sp>
          <p:nvSpPr>
            <p:cNvPr name="Freeform 25" id="25"/>
            <p:cNvSpPr/>
            <p:nvPr/>
          </p:nvSpPr>
          <p:spPr>
            <a:xfrm flipH="false" flipV="false" rot="0">
              <a:off x="52070" y="49530"/>
              <a:ext cx="330200" cy="2512060"/>
            </a:xfrm>
            <a:custGeom>
              <a:avLst/>
              <a:gdLst/>
              <a:ahLst/>
              <a:cxnLst/>
              <a:rect r="r" b="b" t="t" l="l"/>
              <a:pathLst>
                <a:path h="2512060" w="330200">
                  <a:moveTo>
                    <a:pt x="0" y="2426970"/>
                  </a:moveTo>
                  <a:cubicBezTo>
                    <a:pt x="2540" y="1873250"/>
                    <a:pt x="15240" y="1802130"/>
                    <a:pt x="21590" y="1675130"/>
                  </a:cubicBezTo>
                  <a:cubicBezTo>
                    <a:pt x="29210" y="1474470"/>
                    <a:pt x="25400" y="1096010"/>
                    <a:pt x="30480" y="895350"/>
                  </a:cubicBezTo>
                  <a:cubicBezTo>
                    <a:pt x="34290" y="770890"/>
                    <a:pt x="35560" y="681990"/>
                    <a:pt x="43180" y="590550"/>
                  </a:cubicBezTo>
                  <a:cubicBezTo>
                    <a:pt x="49530" y="515620"/>
                    <a:pt x="53340" y="462280"/>
                    <a:pt x="68580" y="386080"/>
                  </a:cubicBezTo>
                  <a:cubicBezTo>
                    <a:pt x="87630" y="284480"/>
                    <a:pt x="130810" y="81280"/>
                    <a:pt x="158750" y="36830"/>
                  </a:cubicBezTo>
                  <a:cubicBezTo>
                    <a:pt x="166370" y="22860"/>
                    <a:pt x="171450" y="21590"/>
                    <a:pt x="181610" y="16510"/>
                  </a:cubicBezTo>
                  <a:cubicBezTo>
                    <a:pt x="196850" y="8890"/>
                    <a:pt x="222250" y="0"/>
                    <a:pt x="241300" y="2540"/>
                  </a:cubicBezTo>
                  <a:cubicBezTo>
                    <a:pt x="261620" y="3810"/>
                    <a:pt x="284480" y="17780"/>
                    <a:pt x="298450" y="27940"/>
                  </a:cubicBezTo>
                  <a:cubicBezTo>
                    <a:pt x="307340" y="34290"/>
                    <a:pt x="312420" y="43180"/>
                    <a:pt x="317500" y="52070"/>
                  </a:cubicBezTo>
                  <a:cubicBezTo>
                    <a:pt x="322580" y="60960"/>
                    <a:pt x="326390" y="69850"/>
                    <a:pt x="327660" y="81280"/>
                  </a:cubicBezTo>
                  <a:cubicBezTo>
                    <a:pt x="328930" y="97790"/>
                    <a:pt x="326390" y="125730"/>
                    <a:pt x="317500" y="142240"/>
                  </a:cubicBezTo>
                  <a:cubicBezTo>
                    <a:pt x="308610" y="160020"/>
                    <a:pt x="290830" y="176530"/>
                    <a:pt x="273050" y="185420"/>
                  </a:cubicBezTo>
                  <a:cubicBezTo>
                    <a:pt x="256540" y="193040"/>
                    <a:pt x="228600" y="194310"/>
                    <a:pt x="212090" y="193040"/>
                  </a:cubicBezTo>
                  <a:cubicBezTo>
                    <a:pt x="200660" y="190500"/>
                    <a:pt x="193040" y="187960"/>
                    <a:pt x="182880" y="181610"/>
                  </a:cubicBezTo>
                  <a:cubicBezTo>
                    <a:pt x="170180" y="171450"/>
                    <a:pt x="149860" y="152400"/>
                    <a:pt x="143510" y="134620"/>
                  </a:cubicBezTo>
                  <a:cubicBezTo>
                    <a:pt x="135890" y="116840"/>
                    <a:pt x="134620" y="91440"/>
                    <a:pt x="139700" y="73660"/>
                  </a:cubicBezTo>
                  <a:cubicBezTo>
                    <a:pt x="144780" y="54610"/>
                    <a:pt x="157480" y="34290"/>
                    <a:pt x="172720" y="21590"/>
                  </a:cubicBezTo>
                  <a:cubicBezTo>
                    <a:pt x="189230" y="10160"/>
                    <a:pt x="214630" y="2540"/>
                    <a:pt x="231140" y="1270"/>
                  </a:cubicBezTo>
                  <a:cubicBezTo>
                    <a:pt x="243840" y="0"/>
                    <a:pt x="251460" y="1270"/>
                    <a:pt x="262890" y="6350"/>
                  </a:cubicBezTo>
                  <a:cubicBezTo>
                    <a:pt x="278130" y="12700"/>
                    <a:pt x="300990" y="26670"/>
                    <a:pt x="311150" y="43180"/>
                  </a:cubicBezTo>
                  <a:cubicBezTo>
                    <a:pt x="322580" y="59690"/>
                    <a:pt x="327660" y="74930"/>
                    <a:pt x="328930" y="102870"/>
                  </a:cubicBezTo>
                  <a:cubicBezTo>
                    <a:pt x="330200" y="165100"/>
                    <a:pt x="271780" y="323850"/>
                    <a:pt x="255270" y="412750"/>
                  </a:cubicBezTo>
                  <a:cubicBezTo>
                    <a:pt x="242570" y="480060"/>
                    <a:pt x="238760" y="506730"/>
                    <a:pt x="231140" y="590550"/>
                  </a:cubicBezTo>
                  <a:cubicBezTo>
                    <a:pt x="213360" y="800100"/>
                    <a:pt x="210820" y="1435100"/>
                    <a:pt x="195580" y="1686560"/>
                  </a:cubicBezTo>
                  <a:cubicBezTo>
                    <a:pt x="186690" y="1817370"/>
                    <a:pt x="173990" y="1875790"/>
                    <a:pt x="168910" y="1986280"/>
                  </a:cubicBezTo>
                  <a:cubicBezTo>
                    <a:pt x="161290" y="2123440"/>
                    <a:pt x="187960" y="2372360"/>
                    <a:pt x="165100" y="2447290"/>
                  </a:cubicBezTo>
                  <a:cubicBezTo>
                    <a:pt x="156210" y="2473960"/>
                    <a:pt x="146050" y="2485390"/>
                    <a:pt x="130810" y="2495550"/>
                  </a:cubicBezTo>
                  <a:cubicBezTo>
                    <a:pt x="115570" y="2505710"/>
                    <a:pt x="91440" y="2512060"/>
                    <a:pt x="73660" y="2509520"/>
                  </a:cubicBezTo>
                  <a:cubicBezTo>
                    <a:pt x="54610" y="2508250"/>
                    <a:pt x="33020" y="2496820"/>
                    <a:pt x="20320" y="2482850"/>
                  </a:cubicBezTo>
                  <a:cubicBezTo>
                    <a:pt x="8890" y="2468880"/>
                    <a:pt x="0" y="2426970"/>
                    <a:pt x="0" y="2426970"/>
                  </a:cubicBezTo>
                </a:path>
              </a:pathLst>
            </a:custGeom>
            <a:solidFill>
              <a:srgbClr val="AE612E"/>
            </a:solidFill>
            <a:ln cap="sq">
              <a:noFill/>
              <a:prstDash val="solid"/>
              <a:miter/>
            </a:ln>
          </p:spPr>
        </p:sp>
      </p:grpSp>
      <p:grpSp>
        <p:nvGrpSpPr>
          <p:cNvPr name="Group 26" id="26"/>
          <p:cNvGrpSpPr/>
          <p:nvPr/>
        </p:nvGrpSpPr>
        <p:grpSpPr>
          <a:xfrm rot="0">
            <a:off x="9292078" y="3806038"/>
            <a:ext cx="178793" cy="178793"/>
            <a:chOff x="0" y="0"/>
            <a:chExt cx="259080" cy="259080"/>
          </a:xfrm>
        </p:grpSpPr>
        <p:sp>
          <p:nvSpPr>
            <p:cNvPr name="Freeform 27" id="27"/>
            <p:cNvSpPr/>
            <p:nvPr/>
          </p:nvSpPr>
          <p:spPr>
            <a:xfrm flipH="false" flipV="false" rot="0">
              <a:off x="44450" y="49530"/>
              <a:ext cx="160020" cy="167640"/>
            </a:xfrm>
            <a:custGeom>
              <a:avLst/>
              <a:gdLst/>
              <a:ahLst/>
              <a:cxnLst/>
              <a:rect r="r" b="b" t="t" l="l"/>
              <a:pathLst>
                <a:path h="167640" w="160020">
                  <a:moveTo>
                    <a:pt x="160020" y="58420"/>
                  </a:moveTo>
                  <a:cubicBezTo>
                    <a:pt x="156210" y="116840"/>
                    <a:pt x="135890" y="148590"/>
                    <a:pt x="115570" y="158750"/>
                  </a:cubicBezTo>
                  <a:cubicBezTo>
                    <a:pt x="95250" y="167640"/>
                    <a:pt x="57150" y="161290"/>
                    <a:pt x="39370" y="153670"/>
                  </a:cubicBezTo>
                  <a:cubicBezTo>
                    <a:pt x="25400" y="147320"/>
                    <a:pt x="16510" y="138430"/>
                    <a:pt x="11430" y="125730"/>
                  </a:cubicBezTo>
                  <a:cubicBezTo>
                    <a:pt x="2540" y="107950"/>
                    <a:pt x="0" y="68580"/>
                    <a:pt x="6350" y="49530"/>
                  </a:cubicBezTo>
                  <a:cubicBezTo>
                    <a:pt x="10160" y="35560"/>
                    <a:pt x="20320" y="25400"/>
                    <a:pt x="30480" y="17780"/>
                  </a:cubicBezTo>
                  <a:cubicBezTo>
                    <a:pt x="40640" y="10160"/>
                    <a:pt x="52070" y="2540"/>
                    <a:pt x="66040" y="1270"/>
                  </a:cubicBezTo>
                  <a:cubicBezTo>
                    <a:pt x="86360" y="0"/>
                    <a:pt x="139700" y="24130"/>
                    <a:pt x="139700" y="24130"/>
                  </a:cubicBezTo>
                </a:path>
              </a:pathLst>
            </a:custGeom>
            <a:solidFill>
              <a:srgbClr val="AE612E"/>
            </a:solidFill>
            <a:ln cap="sq">
              <a:noFill/>
              <a:prstDash val="solid"/>
              <a:miter/>
            </a:ln>
          </p:spPr>
        </p:sp>
      </p:grpSp>
      <p:grpSp>
        <p:nvGrpSpPr>
          <p:cNvPr name="Group 28" id="28"/>
          <p:cNvGrpSpPr/>
          <p:nvPr/>
        </p:nvGrpSpPr>
        <p:grpSpPr>
          <a:xfrm rot="0">
            <a:off x="12689649" y="3397634"/>
            <a:ext cx="1976363" cy="201580"/>
            <a:chOff x="0" y="0"/>
            <a:chExt cx="2863850" cy="292100"/>
          </a:xfrm>
        </p:grpSpPr>
        <p:sp>
          <p:nvSpPr>
            <p:cNvPr name="Freeform 29" id="29"/>
            <p:cNvSpPr/>
            <p:nvPr/>
          </p:nvSpPr>
          <p:spPr>
            <a:xfrm flipH="false" flipV="false" rot="0">
              <a:off x="48260" y="50800"/>
              <a:ext cx="2764790" cy="226060"/>
            </a:xfrm>
            <a:custGeom>
              <a:avLst/>
              <a:gdLst/>
              <a:ahLst/>
              <a:cxnLst/>
              <a:rect r="r" b="b" t="t" l="l"/>
              <a:pathLst>
                <a:path h="226060" w="2764790">
                  <a:moveTo>
                    <a:pt x="86360" y="0"/>
                  </a:moveTo>
                  <a:cubicBezTo>
                    <a:pt x="2689860" y="6350"/>
                    <a:pt x="2691130" y="5080"/>
                    <a:pt x="2701290" y="10160"/>
                  </a:cubicBezTo>
                  <a:cubicBezTo>
                    <a:pt x="2716530" y="16510"/>
                    <a:pt x="2738120" y="33020"/>
                    <a:pt x="2748280" y="45720"/>
                  </a:cubicBezTo>
                  <a:cubicBezTo>
                    <a:pt x="2755900" y="54610"/>
                    <a:pt x="2758440" y="62230"/>
                    <a:pt x="2760980" y="73660"/>
                  </a:cubicBezTo>
                  <a:cubicBezTo>
                    <a:pt x="2764790" y="88900"/>
                    <a:pt x="2762250" y="116840"/>
                    <a:pt x="2758440" y="132080"/>
                  </a:cubicBezTo>
                  <a:cubicBezTo>
                    <a:pt x="2754630" y="143510"/>
                    <a:pt x="2750820" y="149860"/>
                    <a:pt x="2741930" y="158750"/>
                  </a:cubicBezTo>
                  <a:cubicBezTo>
                    <a:pt x="2731770" y="168910"/>
                    <a:pt x="2710180" y="184150"/>
                    <a:pt x="2691130" y="189230"/>
                  </a:cubicBezTo>
                  <a:cubicBezTo>
                    <a:pt x="2673350" y="193040"/>
                    <a:pt x="2647950" y="187960"/>
                    <a:pt x="2632710" y="182880"/>
                  </a:cubicBezTo>
                  <a:cubicBezTo>
                    <a:pt x="2621280" y="179070"/>
                    <a:pt x="2614930" y="172720"/>
                    <a:pt x="2607310" y="165100"/>
                  </a:cubicBezTo>
                  <a:cubicBezTo>
                    <a:pt x="2600960" y="158750"/>
                    <a:pt x="2593340" y="152400"/>
                    <a:pt x="2589530" y="140970"/>
                  </a:cubicBezTo>
                  <a:cubicBezTo>
                    <a:pt x="2583180" y="127000"/>
                    <a:pt x="2576830" y="101600"/>
                    <a:pt x="2579370" y="82550"/>
                  </a:cubicBezTo>
                  <a:cubicBezTo>
                    <a:pt x="2583180" y="64770"/>
                    <a:pt x="2597150" y="41910"/>
                    <a:pt x="2607310" y="30480"/>
                  </a:cubicBezTo>
                  <a:cubicBezTo>
                    <a:pt x="2614930" y="21590"/>
                    <a:pt x="2621280" y="17780"/>
                    <a:pt x="2632710" y="13970"/>
                  </a:cubicBezTo>
                  <a:cubicBezTo>
                    <a:pt x="2647950" y="7620"/>
                    <a:pt x="2675890" y="5080"/>
                    <a:pt x="2691130" y="7620"/>
                  </a:cubicBezTo>
                  <a:cubicBezTo>
                    <a:pt x="2702560" y="8890"/>
                    <a:pt x="2710180" y="11430"/>
                    <a:pt x="2719070" y="17780"/>
                  </a:cubicBezTo>
                  <a:cubicBezTo>
                    <a:pt x="2733040" y="27940"/>
                    <a:pt x="2750820" y="49530"/>
                    <a:pt x="2758440" y="63500"/>
                  </a:cubicBezTo>
                  <a:cubicBezTo>
                    <a:pt x="2763520" y="73660"/>
                    <a:pt x="2764790" y="81280"/>
                    <a:pt x="2764790" y="92710"/>
                  </a:cubicBezTo>
                  <a:cubicBezTo>
                    <a:pt x="2763520" y="109220"/>
                    <a:pt x="2755900" y="135890"/>
                    <a:pt x="2748280" y="149860"/>
                  </a:cubicBezTo>
                  <a:cubicBezTo>
                    <a:pt x="2743200" y="160020"/>
                    <a:pt x="2736850" y="166370"/>
                    <a:pt x="2727960" y="171450"/>
                  </a:cubicBezTo>
                  <a:cubicBezTo>
                    <a:pt x="2713990" y="180340"/>
                    <a:pt x="2705100" y="185420"/>
                    <a:pt x="2672080" y="190500"/>
                  </a:cubicBezTo>
                  <a:cubicBezTo>
                    <a:pt x="2451100" y="226060"/>
                    <a:pt x="274320" y="191770"/>
                    <a:pt x="86360" y="167640"/>
                  </a:cubicBezTo>
                  <a:cubicBezTo>
                    <a:pt x="62230" y="165100"/>
                    <a:pt x="58420" y="165100"/>
                    <a:pt x="46990" y="158750"/>
                  </a:cubicBezTo>
                  <a:cubicBezTo>
                    <a:pt x="35560" y="152400"/>
                    <a:pt x="24130" y="143510"/>
                    <a:pt x="16510" y="132080"/>
                  </a:cubicBezTo>
                  <a:cubicBezTo>
                    <a:pt x="7620" y="116840"/>
                    <a:pt x="0" y="92710"/>
                    <a:pt x="2540" y="74930"/>
                  </a:cubicBezTo>
                  <a:cubicBezTo>
                    <a:pt x="5080" y="55880"/>
                    <a:pt x="16510" y="34290"/>
                    <a:pt x="30480" y="21590"/>
                  </a:cubicBezTo>
                  <a:cubicBezTo>
                    <a:pt x="44450" y="8890"/>
                    <a:pt x="86360" y="0"/>
                    <a:pt x="86360" y="0"/>
                  </a:cubicBezTo>
                </a:path>
              </a:pathLst>
            </a:custGeom>
            <a:solidFill>
              <a:srgbClr val="AE612E"/>
            </a:solidFill>
            <a:ln cap="sq">
              <a:noFill/>
              <a:prstDash val="solid"/>
              <a:miter/>
            </a:ln>
          </p:spPr>
        </p:sp>
      </p:grpSp>
      <p:grpSp>
        <p:nvGrpSpPr>
          <p:cNvPr name="Group 30" id="30"/>
          <p:cNvGrpSpPr/>
          <p:nvPr/>
        </p:nvGrpSpPr>
        <p:grpSpPr>
          <a:xfrm rot="0">
            <a:off x="11786227" y="9054967"/>
            <a:ext cx="3676648" cy="203333"/>
            <a:chOff x="0" y="0"/>
            <a:chExt cx="5327650" cy="294640"/>
          </a:xfrm>
        </p:grpSpPr>
        <p:sp>
          <p:nvSpPr>
            <p:cNvPr name="Freeform 31" id="31"/>
            <p:cNvSpPr/>
            <p:nvPr/>
          </p:nvSpPr>
          <p:spPr>
            <a:xfrm flipH="false" flipV="false" rot="0">
              <a:off x="48260" y="46990"/>
              <a:ext cx="5232400" cy="240030"/>
            </a:xfrm>
            <a:custGeom>
              <a:avLst/>
              <a:gdLst/>
              <a:ahLst/>
              <a:cxnLst/>
              <a:rect r="r" b="b" t="t" l="l"/>
              <a:pathLst>
                <a:path h="240030" w="5232400">
                  <a:moveTo>
                    <a:pt x="86360" y="22860"/>
                  </a:moveTo>
                  <a:cubicBezTo>
                    <a:pt x="3710940" y="24130"/>
                    <a:pt x="3723640" y="16510"/>
                    <a:pt x="3840480" y="12700"/>
                  </a:cubicBezTo>
                  <a:cubicBezTo>
                    <a:pt x="4060190" y="5080"/>
                    <a:pt x="4547870" y="0"/>
                    <a:pt x="4786630" y="3810"/>
                  </a:cubicBezTo>
                  <a:cubicBezTo>
                    <a:pt x="4933950" y="6350"/>
                    <a:pt x="5076190" y="5080"/>
                    <a:pt x="5142230" y="17780"/>
                  </a:cubicBezTo>
                  <a:cubicBezTo>
                    <a:pt x="5168900" y="22860"/>
                    <a:pt x="5181600" y="25400"/>
                    <a:pt x="5195570" y="35560"/>
                  </a:cubicBezTo>
                  <a:cubicBezTo>
                    <a:pt x="5210810" y="46990"/>
                    <a:pt x="5223510" y="66040"/>
                    <a:pt x="5227320" y="83820"/>
                  </a:cubicBezTo>
                  <a:cubicBezTo>
                    <a:pt x="5232400" y="100330"/>
                    <a:pt x="5231130" y="123190"/>
                    <a:pt x="5224780" y="140970"/>
                  </a:cubicBezTo>
                  <a:cubicBezTo>
                    <a:pt x="5217160" y="157480"/>
                    <a:pt x="5203190" y="173990"/>
                    <a:pt x="5186680" y="184150"/>
                  </a:cubicBezTo>
                  <a:cubicBezTo>
                    <a:pt x="5171440" y="193040"/>
                    <a:pt x="5149850" y="199390"/>
                    <a:pt x="5132070" y="195580"/>
                  </a:cubicBezTo>
                  <a:cubicBezTo>
                    <a:pt x="5109210" y="191770"/>
                    <a:pt x="5074920" y="167640"/>
                    <a:pt x="5062220" y="148590"/>
                  </a:cubicBezTo>
                  <a:cubicBezTo>
                    <a:pt x="5052060" y="132080"/>
                    <a:pt x="5048250" y="110490"/>
                    <a:pt x="5053330" y="91440"/>
                  </a:cubicBezTo>
                  <a:cubicBezTo>
                    <a:pt x="5059680" y="69850"/>
                    <a:pt x="5082540" y="35560"/>
                    <a:pt x="5104130" y="25400"/>
                  </a:cubicBezTo>
                  <a:cubicBezTo>
                    <a:pt x="5126990" y="15240"/>
                    <a:pt x="5167630" y="20320"/>
                    <a:pt x="5187950" y="30480"/>
                  </a:cubicBezTo>
                  <a:cubicBezTo>
                    <a:pt x="5205730" y="39370"/>
                    <a:pt x="5218430" y="57150"/>
                    <a:pt x="5224780" y="74930"/>
                  </a:cubicBezTo>
                  <a:cubicBezTo>
                    <a:pt x="5231130" y="91440"/>
                    <a:pt x="5232400" y="114300"/>
                    <a:pt x="5227320" y="130810"/>
                  </a:cubicBezTo>
                  <a:cubicBezTo>
                    <a:pt x="5222240" y="148590"/>
                    <a:pt x="5209540" y="167640"/>
                    <a:pt x="5195570" y="177800"/>
                  </a:cubicBezTo>
                  <a:cubicBezTo>
                    <a:pt x="5180330" y="189230"/>
                    <a:pt x="5167630" y="193040"/>
                    <a:pt x="5140960" y="196850"/>
                  </a:cubicBezTo>
                  <a:cubicBezTo>
                    <a:pt x="5074920" y="205740"/>
                    <a:pt x="4925060" y="181610"/>
                    <a:pt x="4786630" y="177800"/>
                  </a:cubicBezTo>
                  <a:cubicBezTo>
                    <a:pt x="4592320" y="172720"/>
                    <a:pt x="4286250" y="170180"/>
                    <a:pt x="4085590" y="172720"/>
                  </a:cubicBezTo>
                  <a:cubicBezTo>
                    <a:pt x="3937000" y="175260"/>
                    <a:pt x="3891280" y="182880"/>
                    <a:pt x="3694430" y="186690"/>
                  </a:cubicBezTo>
                  <a:cubicBezTo>
                    <a:pt x="3098800" y="198120"/>
                    <a:pt x="351790" y="240030"/>
                    <a:pt x="86360" y="190500"/>
                  </a:cubicBezTo>
                  <a:cubicBezTo>
                    <a:pt x="52070" y="185420"/>
                    <a:pt x="44450" y="181610"/>
                    <a:pt x="30480" y="170180"/>
                  </a:cubicBezTo>
                  <a:cubicBezTo>
                    <a:pt x="16510" y="157480"/>
                    <a:pt x="6350" y="133350"/>
                    <a:pt x="2540" y="116840"/>
                  </a:cubicBezTo>
                  <a:cubicBezTo>
                    <a:pt x="0" y="102870"/>
                    <a:pt x="2540" y="88900"/>
                    <a:pt x="7620" y="77470"/>
                  </a:cubicBezTo>
                  <a:cubicBezTo>
                    <a:pt x="12700" y="64770"/>
                    <a:pt x="19050" y="52070"/>
                    <a:pt x="30480" y="44450"/>
                  </a:cubicBezTo>
                  <a:cubicBezTo>
                    <a:pt x="44450" y="33020"/>
                    <a:pt x="86360" y="22860"/>
                    <a:pt x="86360" y="22860"/>
                  </a:cubicBezTo>
                </a:path>
              </a:pathLst>
            </a:custGeom>
            <a:solidFill>
              <a:srgbClr val="AE612E"/>
            </a:solidFill>
            <a:ln cap="sq">
              <a:noFill/>
              <a:prstDash val="solid"/>
              <a:miter/>
            </a:ln>
          </p:spPr>
        </p:sp>
      </p:grpSp>
      <p:grpSp>
        <p:nvGrpSpPr>
          <p:cNvPr name="Group 32" id="32"/>
          <p:cNvGrpSpPr/>
          <p:nvPr/>
        </p:nvGrpSpPr>
        <p:grpSpPr>
          <a:xfrm rot="0">
            <a:off x="15554051" y="9016411"/>
            <a:ext cx="177040" cy="177040"/>
            <a:chOff x="0" y="0"/>
            <a:chExt cx="256540" cy="256540"/>
          </a:xfrm>
        </p:grpSpPr>
        <p:sp>
          <p:nvSpPr>
            <p:cNvPr name="Freeform 33" id="33"/>
            <p:cNvSpPr/>
            <p:nvPr/>
          </p:nvSpPr>
          <p:spPr>
            <a:xfrm flipH="false" flipV="false" rot="0">
              <a:off x="45720" y="46990"/>
              <a:ext cx="160020" cy="163830"/>
            </a:xfrm>
            <a:custGeom>
              <a:avLst/>
              <a:gdLst/>
              <a:ahLst/>
              <a:cxnLst/>
              <a:rect r="r" b="b" t="t" l="l"/>
              <a:pathLst>
                <a:path h="163830" w="160020">
                  <a:moveTo>
                    <a:pt x="160020" y="58420"/>
                  </a:moveTo>
                  <a:cubicBezTo>
                    <a:pt x="138430" y="146050"/>
                    <a:pt x="128270" y="153670"/>
                    <a:pt x="114300" y="157480"/>
                  </a:cubicBezTo>
                  <a:cubicBezTo>
                    <a:pt x="95250" y="163830"/>
                    <a:pt x="55880" y="161290"/>
                    <a:pt x="38100" y="152400"/>
                  </a:cubicBezTo>
                  <a:cubicBezTo>
                    <a:pt x="25400" y="147320"/>
                    <a:pt x="16510" y="138430"/>
                    <a:pt x="10160" y="124460"/>
                  </a:cubicBezTo>
                  <a:cubicBezTo>
                    <a:pt x="2540" y="106680"/>
                    <a:pt x="0" y="67310"/>
                    <a:pt x="5080" y="48260"/>
                  </a:cubicBezTo>
                  <a:cubicBezTo>
                    <a:pt x="10160" y="34290"/>
                    <a:pt x="17780" y="25400"/>
                    <a:pt x="30480" y="17780"/>
                  </a:cubicBezTo>
                  <a:cubicBezTo>
                    <a:pt x="46990" y="7620"/>
                    <a:pt x="86360" y="0"/>
                    <a:pt x="105410" y="3810"/>
                  </a:cubicBezTo>
                  <a:cubicBezTo>
                    <a:pt x="119380" y="6350"/>
                    <a:pt x="139700" y="24130"/>
                    <a:pt x="139700" y="24130"/>
                  </a:cubicBezTo>
                </a:path>
              </a:pathLst>
            </a:custGeom>
            <a:solidFill>
              <a:srgbClr val="AE612E"/>
            </a:solidFill>
            <a:ln cap="sq">
              <a:noFill/>
              <a:prstDash val="solid"/>
              <a:miter/>
            </a:ln>
          </p:spPr>
        </p:sp>
      </p:grpSp>
      <p:grpSp>
        <p:nvGrpSpPr>
          <p:cNvPr name="Group 34" id="34"/>
          <p:cNvGrpSpPr/>
          <p:nvPr/>
        </p:nvGrpSpPr>
        <p:grpSpPr>
          <a:xfrm rot="0">
            <a:off x="11513177" y="9076878"/>
            <a:ext cx="177040" cy="181422"/>
            <a:chOff x="0" y="0"/>
            <a:chExt cx="256540" cy="262890"/>
          </a:xfrm>
        </p:grpSpPr>
        <p:sp>
          <p:nvSpPr>
            <p:cNvPr name="Freeform 35" id="35"/>
            <p:cNvSpPr/>
            <p:nvPr/>
          </p:nvSpPr>
          <p:spPr>
            <a:xfrm flipH="false" flipV="false" rot="0">
              <a:off x="44450" y="46990"/>
              <a:ext cx="161290" cy="167640"/>
            </a:xfrm>
            <a:custGeom>
              <a:avLst/>
              <a:gdLst/>
              <a:ahLst/>
              <a:cxnLst/>
              <a:rect r="r" b="b" t="t" l="l"/>
              <a:pathLst>
                <a:path h="167640" w="161290">
                  <a:moveTo>
                    <a:pt x="161290" y="58420"/>
                  </a:moveTo>
                  <a:cubicBezTo>
                    <a:pt x="139700" y="146050"/>
                    <a:pt x="128270" y="152400"/>
                    <a:pt x="115570" y="157480"/>
                  </a:cubicBezTo>
                  <a:cubicBezTo>
                    <a:pt x="104140" y="162560"/>
                    <a:pt x="91440" y="167640"/>
                    <a:pt x="77470" y="165100"/>
                  </a:cubicBezTo>
                  <a:cubicBezTo>
                    <a:pt x="57150" y="161290"/>
                    <a:pt x="22860" y="144780"/>
                    <a:pt x="11430" y="125730"/>
                  </a:cubicBezTo>
                  <a:cubicBezTo>
                    <a:pt x="0" y="105410"/>
                    <a:pt x="1270" y="67310"/>
                    <a:pt x="635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AE612E"/>
            </a:solidFill>
            <a:ln cap="sq">
              <a:noFill/>
              <a:prstDash val="solid"/>
              <a:miter/>
            </a:ln>
          </p:spPr>
        </p:sp>
      </p:grpSp>
      <p:grpSp>
        <p:nvGrpSpPr>
          <p:cNvPr name="Group 36" id="36"/>
          <p:cNvGrpSpPr/>
          <p:nvPr/>
        </p:nvGrpSpPr>
        <p:grpSpPr>
          <a:xfrm rot="0">
            <a:off x="17526435" y="5185979"/>
            <a:ext cx="194569" cy="891335"/>
            <a:chOff x="0" y="0"/>
            <a:chExt cx="281940" cy="1291590"/>
          </a:xfrm>
        </p:grpSpPr>
        <p:sp>
          <p:nvSpPr>
            <p:cNvPr name="Freeform 37" id="37"/>
            <p:cNvSpPr/>
            <p:nvPr/>
          </p:nvSpPr>
          <p:spPr>
            <a:xfrm flipH="false" flipV="false" rot="0">
              <a:off x="15240" y="49530"/>
              <a:ext cx="218440" cy="1191260"/>
            </a:xfrm>
            <a:custGeom>
              <a:avLst/>
              <a:gdLst/>
              <a:ahLst/>
              <a:cxnLst/>
              <a:rect r="r" b="b" t="t" l="l"/>
              <a:pathLst>
                <a:path h="1191260" w="218440">
                  <a:moveTo>
                    <a:pt x="210820" y="85090"/>
                  </a:moveTo>
                  <a:cubicBezTo>
                    <a:pt x="203200" y="1156970"/>
                    <a:pt x="194310" y="1165860"/>
                    <a:pt x="176530" y="1174750"/>
                  </a:cubicBezTo>
                  <a:cubicBezTo>
                    <a:pt x="156210" y="1186180"/>
                    <a:pt x="115570" y="1191260"/>
                    <a:pt x="92710" y="1184910"/>
                  </a:cubicBezTo>
                  <a:cubicBezTo>
                    <a:pt x="73660" y="1178560"/>
                    <a:pt x="57150" y="1162050"/>
                    <a:pt x="48260" y="1146810"/>
                  </a:cubicBezTo>
                  <a:cubicBezTo>
                    <a:pt x="39370" y="1131570"/>
                    <a:pt x="34290" y="1108710"/>
                    <a:pt x="35560" y="1089660"/>
                  </a:cubicBezTo>
                  <a:cubicBezTo>
                    <a:pt x="38100" y="1071880"/>
                    <a:pt x="45720" y="1050290"/>
                    <a:pt x="59690" y="1037590"/>
                  </a:cubicBezTo>
                  <a:cubicBezTo>
                    <a:pt x="77470" y="1022350"/>
                    <a:pt x="116840" y="1008380"/>
                    <a:pt x="140970" y="1010920"/>
                  </a:cubicBezTo>
                  <a:cubicBezTo>
                    <a:pt x="160020" y="1012190"/>
                    <a:pt x="180340" y="1022350"/>
                    <a:pt x="191770" y="1037590"/>
                  </a:cubicBezTo>
                  <a:cubicBezTo>
                    <a:pt x="207010" y="1055370"/>
                    <a:pt x="218440" y="1096010"/>
                    <a:pt x="214630" y="1120140"/>
                  </a:cubicBezTo>
                  <a:cubicBezTo>
                    <a:pt x="212090" y="1139190"/>
                    <a:pt x="199390" y="1156970"/>
                    <a:pt x="185420" y="1169670"/>
                  </a:cubicBezTo>
                  <a:cubicBezTo>
                    <a:pt x="171450" y="1181100"/>
                    <a:pt x="149860" y="1189990"/>
                    <a:pt x="130810" y="1191260"/>
                  </a:cubicBezTo>
                  <a:cubicBezTo>
                    <a:pt x="113030" y="1191260"/>
                    <a:pt x="90170" y="1187450"/>
                    <a:pt x="74930" y="1174750"/>
                  </a:cubicBezTo>
                  <a:cubicBezTo>
                    <a:pt x="57150" y="1160780"/>
                    <a:pt x="45720" y="1141730"/>
                    <a:pt x="35560" y="1099820"/>
                  </a:cubicBezTo>
                  <a:cubicBezTo>
                    <a:pt x="0" y="955040"/>
                    <a:pt x="5080" y="186690"/>
                    <a:pt x="44450" y="64770"/>
                  </a:cubicBezTo>
                  <a:cubicBezTo>
                    <a:pt x="53340" y="35560"/>
                    <a:pt x="63500" y="26670"/>
                    <a:pt x="78740" y="16510"/>
                  </a:cubicBezTo>
                  <a:cubicBezTo>
                    <a:pt x="93980" y="5080"/>
                    <a:pt x="118110" y="0"/>
                    <a:pt x="135890" y="1270"/>
                  </a:cubicBezTo>
                  <a:cubicBezTo>
                    <a:pt x="154940" y="3810"/>
                    <a:pt x="176530" y="15240"/>
                    <a:pt x="189230" y="29210"/>
                  </a:cubicBezTo>
                  <a:cubicBezTo>
                    <a:pt x="201930" y="43180"/>
                    <a:pt x="210820" y="85090"/>
                    <a:pt x="210820" y="85090"/>
                  </a:cubicBezTo>
                </a:path>
              </a:pathLst>
            </a:custGeom>
            <a:solidFill>
              <a:srgbClr val="AE612E"/>
            </a:solidFill>
            <a:ln cap="sq">
              <a:noFill/>
              <a:prstDash val="solid"/>
              <a:miter/>
            </a:ln>
          </p:spPr>
        </p:sp>
      </p:grpSp>
      <p:grpSp>
        <p:nvGrpSpPr>
          <p:cNvPr name="Group 38" id="38"/>
          <p:cNvGrpSpPr/>
          <p:nvPr/>
        </p:nvGrpSpPr>
        <p:grpSpPr>
          <a:xfrm rot="0">
            <a:off x="17526435" y="6341500"/>
            <a:ext cx="177040" cy="177040"/>
            <a:chOff x="0" y="0"/>
            <a:chExt cx="256540" cy="256540"/>
          </a:xfrm>
        </p:grpSpPr>
        <p:sp>
          <p:nvSpPr>
            <p:cNvPr name="Freeform 39" id="39"/>
            <p:cNvSpPr/>
            <p:nvPr/>
          </p:nvSpPr>
          <p:spPr>
            <a:xfrm flipH="false" flipV="false" rot="0">
              <a:off x="44450" y="46990"/>
              <a:ext cx="160020" cy="163830"/>
            </a:xfrm>
            <a:custGeom>
              <a:avLst/>
              <a:gdLst/>
              <a:ahLst/>
              <a:cxnLst/>
              <a:rect r="r" b="b" t="t" l="l"/>
              <a:pathLst>
                <a:path h="163830" w="160020">
                  <a:moveTo>
                    <a:pt x="160020" y="58420"/>
                  </a:moveTo>
                  <a:cubicBezTo>
                    <a:pt x="139700" y="146050"/>
                    <a:pt x="129540" y="153670"/>
                    <a:pt x="115570" y="158750"/>
                  </a:cubicBezTo>
                  <a:cubicBezTo>
                    <a:pt x="96520" y="163830"/>
                    <a:pt x="57150" y="161290"/>
                    <a:pt x="39370" y="153670"/>
                  </a:cubicBezTo>
                  <a:cubicBezTo>
                    <a:pt x="25400" y="147320"/>
                    <a:pt x="16510" y="138430"/>
                    <a:pt x="11430" y="125730"/>
                  </a:cubicBezTo>
                  <a:cubicBezTo>
                    <a:pt x="2540" y="107950"/>
                    <a:pt x="0" y="68580"/>
                    <a:pt x="6350" y="49530"/>
                  </a:cubicBezTo>
                  <a:cubicBezTo>
                    <a:pt x="10160" y="35560"/>
                    <a:pt x="19050" y="25400"/>
                    <a:pt x="30480" y="17780"/>
                  </a:cubicBezTo>
                  <a:cubicBezTo>
                    <a:pt x="48260" y="7620"/>
                    <a:pt x="86360" y="0"/>
                    <a:pt x="106680" y="3810"/>
                  </a:cubicBezTo>
                  <a:cubicBezTo>
                    <a:pt x="120650" y="6350"/>
                    <a:pt x="139700" y="24130"/>
                    <a:pt x="139700" y="24130"/>
                  </a:cubicBezTo>
                </a:path>
              </a:pathLst>
            </a:custGeom>
            <a:solidFill>
              <a:srgbClr val="AE612E"/>
            </a:solidFill>
            <a:ln cap="sq">
              <a:noFill/>
              <a:prstDash val="solid"/>
              <a:miter/>
            </a:ln>
          </p:spPr>
        </p:sp>
      </p:grpSp>
      <p:sp>
        <p:nvSpPr>
          <p:cNvPr name="Freeform 40" id="40"/>
          <p:cNvSpPr/>
          <p:nvPr/>
        </p:nvSpPr>
        <p:spPr>
          <a:xfrm flipH="false" flipV="false" rot="0">
            <a:off x="17161158" y="7566335"/>
            <a:ext cx="1119690" cy="1510543"/>
          </a:xfrm>
          <a:custGeom>
            <a:avLst/>
            <a:gdLst/>
            <a:ahLst/>
            <a:cxnLst/>
            <a:rect r="r" b="b" t="t" l="l"/>
            <a:pathLst>
              <a:path h="1510543" w="1119690">
                <a:moveTo>
                  <a:pt x="0" y="0"/>
                </a:moveTo>
                <a:lnTo>
                  <a:pt x="1119690" y="0"/>
                </a:lnTo>
                <a:lnTo>
                  <a:pt x="1119690" y="1510543"/>
                </a:lnTo>
                <a:lnTo>
                  <a:pt x="0" y="1510543"/>
                </a:lnTo>
                <a:lnTo>
                  <a:pt x="0" y="0"/>
                </a:lnTo>
                <a:close/>
              </a:path>
            </a:pathLst>
          </a:custGeom>
          <a:blipFill>
            <a:blip r:embed="rId8"/>
            <a:stretch>
              <a:fillRect l="0" t="0" r="0" b="0"/>
            </a:stretch>
          </a:blipFill>
        </p:spPr>
      </p:sp>
      <p:sp>
        <p:nvSpPr>
          <p:cNvPr name="Freeform 41" id="41"/>
          <p:cNvSpPr/>
          <p:nvPr/>
        </p:nvSpPr>
        <p:spPr>
          <a:xfrm flipH="true" flipV="false" rot="0">
            <a:off x="107260" y="7822278"/>
            <a:ext cx="921440" cy="1243090"/>
          </a:xfrm>
          <a:custGeom>
            <a:avLst/>
            <a:gdLst/>
            <a:ahLst/>
            <a:cxnLst/>
            <a:rect r="r" b="b" t="t" l="l"/>
            <a:pathLst>
              <a:path h="1243090" w="921440">
                <a:moveTo>
                  <a:pt x="921440" y="0"/>
                </a:moveTo>
                <a:lnTo>
                  <a:pt x="0" y="0"/>
                </a:lnTo>
                <a:lnTo>
                  <a:pt x="0" y="1243090"/>
                </a:lnTo>
                <a:lnTo>
                  <a:pt x="921440" y="1243090"/>
                </a:lnTo>
                <a:lnTo>
                  <a:pt x="921440" y="0"/>
                </a:lnTo>
                <a:close/>
              </a:path>
            </a:pathLst>
          </a:custGeom>
          <a:blipFill>
            <a:blip r:embed="rId8"/>
            <a:stretch>
              <a:fillRect l="0" t="0" r="0" b="0"/>
            </a:stretch>
          </a:blipFill>
        </p:spPr>
      </p:sp>
      <p:sp>
        <p:nvSpPr>
          <p:cNvPr name="Freeform 42" id="42"/>
          <p:cNvSpPr/>
          <p:nvPr/>
        </p:nvSpPr>
        <p:spPr>
          <a:xfrm flipH="false" flipV="false" rot="0">
            <a:off x="3864274" y="2191447"/>
            <a:ext cx="975030" cy="1064153"/>
          </a:xfrm>
          <a:custGeom>
            <a:avLst/>
            <a:gdLst/>
            <a:ahLst/>
            <a:cxnLst/>
            <a:rect r="r" b="b" t="t" l="l"/>
            <a:pathLst>
              <a:path h="1064153" w="975030">
                <a:moveTo>
                  <a:pt x="0" y="0"/>
                </a:moveTo>
                <a:lnTo>
                  <a:pt x="975029" y="0"/>
                </a:lnTo>
                <a:lnTo>
                  <a:pt x="975029" y="1064152"/>
                </a:lnTo>
                <a:lnTo>
                  <a:pt x="0" y="1064152"/>
                </a:lnTo>
                <a:lnTo>
                  <a:pt x="0" y="0"/>
                </a:lnTo>
                <a:close/>
              </a:path>
            </a:pathLst>
          </a:custGeom>
          <a:blipFill>
            <a:blip r:embed="rId9"/>
            <a:stretch>
              <a:fillRect l="0" t="0" r="0" b="0"/>
            </a:stretch>
          </a:blipFill>
        </p:spPr>
      </p:sp>
      <p:sp>
        <p:nvSpPr>
          <p:cNvPr name="Freeform 43" id="43"/>
          <p:cNvSpPr/>
          <p:nvPr/>
        </p:nvSpPr>
        <p:spPr>
          <a:xfrm flipH="false" flipV="false" rot="0">
            <a:off x="13246961" y="105570"/>
            <a:ext cx="940347" cy="1026300"/>
          </a:xfrm>
          <a:custGeom>
            <a:avLst/>
            <a:gdLst/>
            <a:ahLst/>
            <a:cxnLst/>
            <a:rect r="r" b="b" t="t" l="l"/>
            <a:pathLst>
              <a:path h="1026300" w="940347">
                <a:moveTo>
                  <a:pt x="0" y="0"/>
                </a:moveTo>
                <a:lnTo>
                  <a:pt x="940347" y="0"/>
                </a:lnTo>
                <a:lnTo>
                  <a:pt x="940347" y="1026300"/>
                </a:lnTo>
                <a:lnTo>
                  <a:pt x="0" y="1026300"/>
                </a:lnTo>
                <a:lnTo>
                  <a:pt x="0" y="0"/>
                </a:lnTo>
                <a:close/>
              </a:path>
            </a:pathLst>
          </a:custGeom>
          <a:blipFill>
            <a:blip r:embed="rId9"/>
            <a:stretch>
              <a:fillRect l="0" t="0" r="0" b="0"/>
            </a:stretch>
          </a:blipFill>
        </p:spPr>
      </p:sp>
      <p:sp>
        <p:nvSpPr>
          <p:cNvPr name="TextBox 44" id="44"/>
          <p:cNvSpPr txBox="true"/>
          <p:nvPr/>
        </p:nvSpPr>
        <p:spPr>
          <a:xfrm rot="0">
            <a:off x="1127749" y="4264338"/>
            <a:ext cx="6448080" cy="4715878"/>
          </a:xfrm>
          <a:prstGeom prst="rect">
            <a:avLst/>
          </a:prstGeom>
        </p:spPr>
        <p:txBody>
          <a:bodyPr anchor="t" rtlCol="false" tIns="0" lIns="0" bIns="0" rIns="0">
            <a:spAutoFit/>
          </a:bodyPr>
          <a:lstStyle/>
          <a:p>
            <a:pPr algn="ctr">
              <a:lnSpc>
                <a:spcPts val="4669"/>
              </a:lnSpc>
            </a:pPr>
            <a:r>
              <a:rPr lang="en-US" sz="3335">
                <a:solidFill>
                  <a:srgbClr val="69330F"/>
                </a:solidFill>
                <a:latin typeface="Lilita One"/>
                <a:ea typeface="Lilita One"/>
                <a:cs typeface="Lilita One"/>
                <a:sym typeface="Lilita One"/>
              </a:rPr>
              <a:t>We created this website because we noticed many people love Western food but struggle with long queues or limited ordering options. Our inspiration came from the growing demand for quick online services, especially for meals like burgers, steaks, and pasta.</a:t>
            </a:r>
          </a:p>
        </p:txBody>
      </p:sp>
      <p:sp>
        <p:nvSpPr>
          <p:cNvPr name="TextBox 45" id="45"/>
          <p:cNvSpPr txBox="true"/>
          <p:nvPr/>
        </p:nvSpPr>
        <p:spPr>
          <a:xfrm rot="0">
            <a:off x="9945696" y="4067486"/>
            <a:ext cx="6691064" cy="4874897"/>
          </a:xfrm>
          <a:prstGeom prst="rect">
            <a:avLst/>
          </a:prstGeom>
        </p:spPr>
        <p:txBody>
          <a:bodyPr anchor="t" rtlCol="false" tIns="0" lIns="0" bIns="0" rIns="0">
            <a:spAutoFit/>
          </a:bodyPr>
          <a:lstStyle/>
          <a:p>
            <a:pPr algn="ctr">
              <a:lnSpc>
                <a:spcPts val="4829"/>
              </a:lnSpc>
            </a:pPr>
            <a:r>
              <a:rPr lang="en-US" sz="3449">
                <a:solidFill>
                  <a:srgbClr val="69330F"/>
                </a:solidFill>
                <a:latin typeface="Lilita One"/>
                <a:ea typeface="Lilita One"/>
                <a:cs typeface="Lilita One"/>
                <a:sym typeface="Lilita One"/>
              </a:rPr>
              <a:t>Our primary users are busy students, workers, and Western food lovers who prefer ordering online rather than dining out. The website fulfills the need for convenience, speed, and variety in Western cuisine.</a:t>
            </a:r>
          </a:p>
          <a:p>
            <a:pPr algn="ctr">
              <a:lnSpc>
                <a:spcPts val="4829"/>
              </a:lnSpc>
            </a:pPr>
          </a:p>
        </p:txBody>
      </p:sp>
      <p:sp>
        <p:nvSpPr>
          <p:cNvPr name="TextBox 46" id="46"/>
          <p:cNvSpPr txBox="true"/>
          <p:nvPr/>
        </p:nvSpPr>
        <p:spPr>
          <a:xfrm rot="0">
            <a:off x="2073545" y="2226178"/>
            <a:ext cx="3863489" cy="1792701"/>
          </a:xfrm>
          <a:prstGeom prst="rect">
            <a:avLst/>
          </a:prstGeom>
        </p:spPr>
        <p:txBody>
          <a:bodyPr anchor="t" rtlCol="false" tIns="0" lIns="0" bIns="0" rIns="0">
            <a:spAutoFit/>
          </a:bodyPr>
          <a:lstStyle/>
          <a:p>
            <a:pPr algn="ctr">
              <a:lnSpc>
                <a:spcPts val="14516"/>
              </a:lnSpc>
              <a:spcBef>
                <a:spcPct val="0"/>
              </a:spcBef>
            </a:pPr>
            <a:r>
              <a:rPr lang="en-US" sz="10368">
                <a:solidFill>
                  <a:srgbClr val="AE612E"/>
                </a:solidFill>
                <a:latin typeface="Lilita One"/>
                <a:ea typeface="Lilita One"/>
                <a:cs typeface="Lilita One"/>
                <a:sym typeface="Lilita One"/>
              </a:rPr>
              <a:t>STORY</a:t>
            </a:r>
          </a:p>
        </p:txBody>
      </p:sp>
      <p:sp>
        <p:nvSpPr>
          <p:cNvPr name="TextBox 47" id="47"/>
          <p:cNvSpPr txBox="true"/>
          <p:nvPr/>
        </p:nvSpPr>
        <p:spPr>
          <a:xfrm rot="0">
            <a:off x="8291988" y="2297285"/>
            <a:ext cx="10109230" cy="1542302"/>
          </a:xfrm>
          <a:prstGeom prst="rect">
            <a:avLst/>
          </a:prstGeom>
        </p:spPr>
        <p:txBody>
          <a:bodyPr anchor="t" rtlCol="false" tIns="0" lIns="0" bIns="0" rIns="0">
            <a:spAutoFit/>
          </a:bodyPr>
          <a:lstStyle/>
          <a:p>
            <a:pPr algn="ctr">
              <a:lnSpc>
                <a:spcPts val="12557"/>
              </a:lnSpc>
              <a:spcBef>
                <a:spcPct val="0"/>
              </a:spcBef>
            </a:pPr>
            <a:r>
              <a:rPr lang="en-US" sz="8969">
                <a:solidFill>
                  <a:srgbClr val="AE612E"/>
                </a:solidFill>
                <a:latin typeface="Lilita One"/>
                <a:ea typeface="Lilita One"/>
                <a:cs typeface="Lilita One"/>
                <a:sym typeface="Lilita One"/>
              </a:rPr>
              <a:t>TARGET AUDIENCE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DAGvES76KiM</dc:identifier>
  <dcterms:modified xsi:type="dcterms:W3CDTF">2011-08-01T06:04:30Z</dcterms:modified>
  <cp:revision>1</cp:revision>
  <dc:title>Food Journal</dc:title>
</cp:coreProperties>
</file>